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8" r:id="rId3"/>
    <p:sldId id="276" r:id="rId4"/>
    <p:sldId id="259" r:id="rId5"/>
    <p:sldId id="260" r:id="rId6"/>
    <p:sldId id="266" r:id="rId7"/>
    <p:sldId id="267" r:id="rId8"/>
    <p:sldId id="261" r:id="rId9"/>
    <p:sldId id="282" r:id="rId10"/>
    <p:sldId id="264" r:id="rId11"/>
    <p:sldId id="265" r:id="rId12"/>
    <p:sldId id="268" r:id="rId13"/>
    <p:sldId id="278" r:id="rId14"/>
    <p:sldId id="279" r:id="rId15"/>
    <p:sldId id="274" r:id="rId16"/>
    <p:sldId id="281" r:id="rId17"/>
    <p:sldId id="273" r:id="rId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84699" autoAdjust="0"/>
  </p:normalViewPr>
  <p:slideViewPr>
    <p:cSldViewPr>
      <p:cViewPr varScale="1">
        <p:scale>
          <a:sx n="94" d="100"/>
          <a:sy n="94" d="100"/>
        </p:scale>
        <p:origin x="21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39DF7-7314-4931-B4F8-A94D7F8D412D}" type="doc">
      <dgm:prSet loTypeId="urn:microsoft.com/office/officeart/2005/8/layout/vList3#1" loCatId="list" qsTypeId="urn:microsoft.com/office/officeart/2005/8/quickstyle/simple1" qsCatId="simple" csTypeId="urn:microsoft.com/office/officeart/2005/8/colors/accent1_2" csCatId="accent1" phldr="1"/>
      <dgm:spPr/>
    </dgm:pt>
    <dgm:pt modelId="{A5FD9CFD-32C6-41AB-9938-AC34AD0F662E}">
      <dgm:prSet phldrT="[Text]" custT="1"/>
      <dgm:spPr/>
      <dgm:t>
        <a:bodyPr/>
        <a:lstStyle/>
        <a:p>
          <a:r>
            <a:rPr lang="en-US" sz="3600" dirty="0">
              <a:latin typeface="Arial" pitchFamily="34" charset="0"/>
              <a:cs typeface="Arial" pitchFamily="34" charset="0"/>
            </a:rPr>
            <a:t>A Person</a:t>
          </a:r>
        </a:p>
      </dgm:t>
    </dgm:pt>
    <dgm:pt modelId="{C7E088B0-F1C5-4417-AAC1-B34099992827}" type="parTrans" cxnId="{75EF4CEF-33F4-46F5-934D-5DD86EBA05EB}">
      <dgm:prSet/>
      <dgm:spPr/>
      <dgm:t>
        <a:bodyPr/>
        <a:lstStyle/>
        <a:p>
          <a:endParaRPr lang="en-US"/>
        </a:p>
      </dgm:t>
    </dgm:pt>
    <dgm:pt modelId="{8BA2D698-20D3-4402-815E-29D9573DD6DF}" type="sibTrans" cxnId="{75EF4CEF-33F4-46F5-934D-5DD86EBA05EB}">
      <dgm:prSet/>
      <dgm:spPr/>
      <dgm:t>
        <a:bodyPr/>
        <a:lstStyle/>
        <a:p>
          <a:endParaRPr lang="en-US"/>
        </a:p>
      </dgm:t>
    </dgm:pt>
    <dgm:pt modelId="{70F8485A-5D85-4DEF-97B5-A05D0BFAA89A}">
      <dgm:prSet phldrT="[Text]" custT="1"/>
      <dgm:spPr/>
      <dgm:t>
        <a:bodyPr/>
        <a:lstStyle/>
        <a:p>
          <a:r>
            <a:rPr lang="en-US" sz="2400" dirty="0">
              <a:latin typeface="Arial" pitchFamily="34" charset="0"/>
              <a:cs typeface="Arial" pitchFamily="34" charset="0"/>
            </a:rPr>
            <a:t>What makes you different? Hair color, height, athleticism, humor. Do you want to only be known as the girl with brown hair?</a:t>
          </a:r>
        </a:p>
      </dgm:t>
    </dgm:pt>
    <dgm:pt modelId="{E1E05E64-BD86-46EB-9787-B8914C957DC3}" type="parTrans" cxnId="{35D93015-ABB2-49DB-AC28-1C038D14A422}">
      <dgm:prSet/>
      <dgm:spPr/>
      <dgm:t>
        <a:bodyPr/>
        <a:lstStyle/>
        <a:p>
          <a:endParaRPr lang="en-US"/>
        </a:p>
      </dgm:t>
    </dgm:pt>
    <dgm:pt modelId="{A0E9E39E-DA70-47E4-9A31-4C673F83A12B}" type="sibTrans" cxnId="{35D93015-ABB2-49DB-AC28-1C038D14A422}">
      <dgm:prSet/>
      <dgm:spPr/>
      <dgm:t>
        <a:bodyPr/>
        <a:lstStyle/>
        <a:p>
          <a:endParaRPr lang="en-US"/>
        </a:p>
      </dgm:t>
    </dgm:pt>
    <dgm:pt modelId="{FD282126-6320-4CB5-8557-E0E6BA26CBB8}" type="pres">
      <dgm:prSet presAssocID="{D1739DF7-7314-4931-B4F8-A94D7F8D412D}" presName="linearFlow" presStyleCnt="0">
        <dgm:presLayoutVars>
          <dgm:dir/>
          <dgm:resizeHandles val="exact"/>
        </dgm:presLayoutVars>
      </dgm:prSet>
      <dgm:spPr/>
    </dgm:pt>
    <dgm:pt modelId="{4CF0F227-914F-4379-A5E1-6D1C001A0CE7}" type="pres">
      <dgm:prSet presAssocID="{A5FD9CFD-32C6-41AB-9938-AC34AD0F662E}" presName="composite" presStyleCnt="0"/>
      <dgm:spPr/>
    </dgm:pt>
    <dgm:pt modelId="{91687738-F3F5-4533-B209-A5FAB35B590A}" type="pres">
      <dgm:prSet presAssocID="{A5FD9CFD-32C6-41AB-9938-AC34AD0F662E}" presName="imgShp" presStyleLbl="fgImgPlace1" presStyleIdx="0" presStyleCnt="2" custLinFactNeighborX="-65948" custLinFactNeighborY="689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outerShdw blurRad="50800" dist="38100" dir="18900000" algn="bl" rotWithShape="0">
            <a:prstClr val="black">
              <a:alpha val="40000"/>
            </a:prstClr>
          </a:outerShdw>
        </a:effectLst>
      </dgm:spPr>
      <dgm:extLst>
        <a:ext uri="{E40237B7-FDA0-4F09-8148-C483321AD2D9}">
          <dgm14:cNvPr xmlns:dgm14="http://schemas.microsoft.com/office/drawing/2010/diagram" id="0" name="" descr="Question Mark with solid fill"/>
        </a:ext>
      </dgm:extLst>
    </dgm:pt>
    <dgm:pt modelId="{8A0DAB23-9ACB-4E68-BAE1-05FAB6178CC5}" type="pres">
      <dgm:prSet presAssocID="{A5FD9CFD-32C6-41AB-9938-AC34AD0F662E}" presName="txShp" presStyleLbl="node1" presStyleIdx="0" presStyleCnt="2" custScaleX="126803" custScaleY="84218" custLinFactNeighborX="-836" custLinFactNeighborY="5924">
        <dgm:presLayoutVars>
          <dgm:bulletEnabled val="1"/>
        </dgm:presLayoutVars>
      </dgm:prSet>
      <dgm:spPr/>
    </dgm:pt>
    <dgm:pt modelId="{8862816E-6D43-4778-9669-33E90F1769F8}" type="pres">
      <dgm:prSet presAssocID="{8BA2D698-20D3-4402-815E-29D9573DD6DF}" presName="spacing" presStyleCnt="0"/>
      <dgm:spPr/>
    </dgm:pt>
    <dgm:pt modelId="{02CC164A-0083-4469-A61F-4FBEC5E89290}" type="pres">
      <dgm:prSet presAssocID="{70F8485A-5D85-4DEF-97B5-A05D0BFAA89A}" presName="composite" presStyleCnt="0"/>
      <dgm:spPr/>
    </dgm:pt>
    <dgm:pt modelId="{4C19CACC-C425-473E-B3DA-0D2695B127B7}" type="pres">
      <dgm:prSet presAssocID="{70F8485A-5D85-4DEF-97B5-A05D0BFAA89A}" presName="imgShp" presStyleLbl="fgImgPlace1" presStyleIdx="1" presStyleCnt="2" custScaleX="100623" custScaleY="95660" custLinFactNeighborX="-56439" custLinFactNeighborY="-806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t="-3000" b="-3000"/>
          </a:stretch>
        </a:blipFill>
        <a:effectLst>
          <a:outerShdw blurRad="50800" dist="38100" dir="18900000" algn="bl" rotWithShape="0">
            <a:prstClr val="black">
              <a:alpha val="40000"/>
            </a:prstClr>
          </a:outerShdw>
        </a:effectLst>
      </dgm:spPr>
      <dgm:extLst>
        <a:ext uri="{E40237B7-FDA0-4F09-8148-C483321AD2D9}">
          <dgm14:cNvPr xmlns:dgm14="http://schemas.microsoft.com/office/drawing/2010/diagram" id="0" name="" descr="Question Mark with solid fill"/>
        </a:ext>
      </dgm:extLst>
    </dgm:pt>
    <dgm:pt modelId="{E0E6D55F-09DD-450A-B823-1EE13DC5C2B8}" type="pres">
      <dgm:prSet presAssocID="{70F8485A-5D85-4DEF-97B5-A05D0BFAA89A}" presName="txShp" presStyleLbl="node1" presStyleIdx="1" presStyleCnt="2" custScaleX="124121" custScaleY="143920" custLinFactNeighborX="-299" custLinFactNeighborY="768">
        <dgm:presLayoutVars>
          <dgm:bulletEnabled val="1"/>
        </dgm:presLayoutVars>
      </dgm:prSet>
      <dgm:spPr/>
    </dgm:pt>
  </dgm:ptLst>
  <dgm:cxnLst>
    <dgm:cxn modelId="{35D93015-ABB2-49DB-AC28-1C038D14A422}" srcId="{D1739DF7-7314-4931-B4F8-A94D7F8D412D}" destId="{70F8485A-5D85-4DEF-97B5-A05D0BFAA89A}" srcOrd="1" destOrd="0" parTransId="{E1E05E64-BD86-46EB-9787-B8914C957DC3}" sibTransId="{A0E9E39E-DA70-47E4-9A31-4C673F83A12B}"/>
    <dgm:cxn modelId="{20737C18-1A88-4D47-BA26-220261FA53BD}" type="presOf" srcId="{70F8485A-5D85-4DEF-97B5-A05D0BFAA89A}" destId="{E0E6D55F-09DD-450A-B823-1EE13DC5C2B8}" srcOrd="0" destOrd="0" presId="urn:microsoft.com/office/officeart/2005/8/layout/vList3#1"/>
    <dgm:cxn modelId="{91AD9B6A-D20E-48DB-8B5E-BFAA635E6C2A}" type="presOf" srcId="{D1739DF7-7314-4931-B4F8-A94D7F8D412D}" destId="{FD282126-6320-4CB5-8557-E0E6BA26CBB8}" srcOrd="0" destOrd="0" presId="urn:microsoft.com/office/officeart/2005/8/layout/vList3#1"/>
    <dgm:cxn modelId="{8FAD5C53-56DC-473F-8789-E2FFBDD23C4A}" type="presOf" srcId="{A5FD9CFD-32C6-41AB-9938-AC34AD0F662E}" destId="{8A0DAB23-9ACB-4E68-BAE1-05FAB6178CC5}" srcOrd="0" destOrd="0" presId="urn:microsoft.com/office/officeart/2005/8/layout/vList3#1"/>
    <dgm:cxn modelId="{75EF4CEF-33F4-46F5-934D-5DD86EBA05EB}" srcId="{D1739DF7-7314-4931-B4F8-A94D7F8D412D}" destId="{A5FD9CFD-32C6-41AB-9938-AC34AD0F662E}" srcOrd="0" destOrd="0" parTransId="{C7E088B0-F1C5-4417-AAC1-B34099992827}" sibTransId="{8BA2D698-20D3-4402-815E-29D9573DD6DF}"/>
    <dgm:cxn modelId="{2F28530F-A7B1-45D0-B1CA-C772E405ACA7}" type="presParOf" srcId="{FD282126-6320-4CB5-8557-E0E6BA26CBB8}" destId="{4CF0F227-914F-4379-A5E1-6D1C001A0CE7}" srcOrd="0" destOrd="0" presId="urn:microsoft.com/office/officeart/2005/8/layout/vList3#1"/>
    <dgm:cxn modelId="{51618BCE-F9F2-4EF2-A923-86AD613DA400}" type="presParOf" srcId="{4CF0F227-914F-4379-A5E1-6D1C001A0CE7}" destId="{91687738-F3F5-4533-B209-A5FAB35B590A}" srcOrd="0" destOrd="0" presId="urn:microsoft.com/office/officeart/2005/8/layout/vList3#1"/>
    <dgm:cxn modelId="{DB30CD0C-6599-4C6E-B2EC-B8BCE46E3EBF}" type="presParOf" srcId="{4CF0F227-914F-4379-A5E1-6D1C001A0CE7}" destId="{8A0DAB23-9ACB-4E68-BAE1-05FAB6178CC5}" srcOrd="1" destOrd="0" presId="urn:microsoft.com/office/officeart/2005/8/layout/vList3#1"/>
    <dgm:cxn modelId="{A771B4EB-5F46-4F6B-954E-77F57320E098}" type="presParOf" srcId="{FD282126-6320-4CB5-8557-E0E6BA26CBB8}" destId="{8862816E-6D43-4778-9669-33E90F1769F8}" srcOrd="1" destOrd="0" presId="urn:microsoft.com/office/officeart/2005/8/layout/vList3#1"/>
    <dgm:cxn modelId="{01ADBC77-5285-488C-B2E0-F60C3FF66D0E}" type="presParOf" srcId="{FD282126-6320-4CB5-8557-E0E6BA26CBB8}" destId="{02CC164A-0083-4469-A61F-4FBEC5E89290}" srcOrd="2" destOrd="0" presId="urn:microsoft.com/office/officeart/2005/8/layout/vList3#1"/>
    <dgm:cxn modelId="{C94436C2-FE28-4579-A722-AB02F2289BD7}" type="presParOf" srcId="{02CC164A-0083-4469-A61F-4FBEC5E89290}" destId="{4C19CACC-C425-473E-B3DA-0D2695B127B7}" srcOrd="0" destOrd="0" presId="urn:microsoft.com/office/officeart/2005/8/layout/vList3#1"/>
    <dgm:cxn modelId="{4B71F41E-3DA4-4F46-A665-9D775D765B84}" type="presParOf" srcId="{02CC164A-0083-4469-A61F-4FBEC5E89290}" destId="{E0E6D55F-09DD-450A-B823-1EE13DC5C2B8}"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7849E1-1B1C-411A-82F0-28F16A07D0E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D41F8C15-2D55-464D-89AA-0480B5D33F3D}">
      <dgm:prSet phldrT="[Text]" custT="1"/>
      <dgm:spPr/>
      <dgm:t>
        <a:bodyPr/>
        <a:lstStyle/>
        <a:p>
          <a:r>
            <a:rPr lang="en-US" sz="3900" dirty="0"/>
            <a:t>What can I say?</a:t>
          </a:r>
        </a:p>
        <a:p>
          <a:r>
            <a:rPr lang="en-US" sz="3600" dirty="0"/>
            <a:t>Ask the person what they prefer if you can. Person-first or Identity-First?</a:t>
          </a:r>
        </a:p>
      </dgm:t>
    </dgm:pt>
    <dgm:pt modelId="{698D6A36-AC54-402D-9F8B-6F8CC9E3C8E0}" type="parTrans" cxnId="{AFF0C273-A813-422C-81A4-3A0F2BCA2F07}">
      <dgm:prSet/>
      <dgm:spPr/>
      <dgm:t>
        <a:bodyPr/>
        <a:lstStyle/>
        <a:p>
          <a:endParaRPr lang="en-US"/>
        </a:p>
      </dgm:t>
    </dgm:pt>
    <dgm:pt modelId="{E20E9A1E-670F-44AE-BF2F-D186D2998306}" type="sibTrans" cxnId="{AFF0C273-A813-422C-81A4-3A0F2BCA2F07}">
      <dgm:prSet/>
      <dgm:spPr/>
      <dgm:t>
        <a:bodyPr/>
        <a:lstStyle/>
        <a:p>
          <a:endParaRPr lang="en-US"/>
        </a:p>
      </dgm:t>
    </dgm:pt>
    <dgm:pt modelId="{1A735ED1-CAE7-4CAC-B725-4C1A92781264}">
      <dgm:prSet phldrT="[Text]" custT="1"/>
      <dgm:spPr/>
      <dgm:t>
        <a:bodyPr/>
        <a:lstStyle/>
        <a:p>
          <a:pPr algn="l"/>
          <a:r>
            <a:rPr lang="en-US" sz="2400" dirty="0"/>
            <a:t>Say:</a:t>
          </a:r>
          <a:br>
            <a:rPr lang="en-US" sz="2400" dirty="0"/>
          </a:br>
          <a:r>
            <a:rPr lang="en-US" sz="1800" dirty="0"/>
            <a:t>Person First:</a:t>
          </a:r>
        </a:p>
        <a:p>
          <a:pPr algn="ctr"/>
          <a:r>
            <a:rPr lang="en-US" sz="1800" dirty="0"/>
            <a:t>Person with a disability</a:t>
          </a:r>
        </a:p>
        <a:p>
          <a:pPr algn="ctr"/>
          <a:r>
            <a:rPr lang="en-US" sz="1800" dirty="0"/>
            <a:t>They have a mental illness</a:t>
          </a:r>
        </a:p>
        <a:p>
          <a:pPr algn="ctr"/>
          <a:r>
            <a:rPr lang="en-US" sz="1800" dirty="0"/>
            <a:t>They have low vision</a:t>
          </a:r>
        </a:p>
        <a:p>
          <a:pPr algn="l"/>
          <a:r>
            <a:rPr lang="en-US" sz="1800" dirty="0"/>
            <a:t>Identity-First:</a:t>
          </a:r>
        </a:p>
        <a:p>
          <a:pPr algn="ctr"/>
          <a:r>
            <a:rPr lang="en-US" sz="1800" dirty="0"/>
            <a:t>Deaf individual</a:t>
          </a:r>
        </a:p>
        <a:p>
          <a:pPr algn="ctr"/>
          <a:r>
            <a:rPr lang="en-US" sz="1800" dirty="0"/>
            <a:t>They are disabled</a:t>
          </a:r>
        </a:p>
        <a:p>
          <a:pPr algn="ctr"/>
          <a:r>
            <a:rPr lang="en-US" sz="1800" dirty="0"/>
            <a:t>They are Autistic</a:t>
          </a:r>
        </a:p>
        <a:p>
          <a:pPr algn="l"/>
          <a:endParaRPr lang="en-US" sz="1300" dirty="0"/>
        </a:p>
      </dgm:t>
    </dgm:pt>
    <dgm:pt modelId="{BE624786-2B0E-458F-89D1-B425796ACBA3}" type="parTrans" cxnId="{8C848416-A285-4BCE-AAAB-4AD598056F8E}">
      <dgm:prSet/>
      <dgm:spPr/>
      <dgm:t>
        <a:bodyPr/>
        <a:lstStyle/>
        <a:p>
          <a:endParaRPr lang="en-US"/>
        </a:p>
      </dgm:t>
    </dgm:pt>
    <dgm:pt modelId="{B26674EF-C0B2-47B0-BBE3-5F53C46546A4}" type="sibTrans" cxnId="{8C848416-A285-4BCE-AAAB-4AD598056F8E}">
      <dgm:prSet/>
      <dgm:spPr/>
      <dgm:t>
        <a:bodyPr/>
        <a:lstStyle/>
        <a:p>
          <a:endParaRPr lang="en-US"/>
        </a:p>
      </dgm:t>
    </dgm:pt>
    <dgm:pt modelId="{164E5DB2-4DD8-466B-A8EE-CD38798EBB8E}">
      <dgm:prSet phldrT="[Text]" custT="1"/>
      <dgm:spPr/>
      <dgm:t>
        <a:bodyPr/>
        <a:lstStyle/>
        <a:p>
          <a:pPr algn="l"/>
          <a:r>
            <a:rPr lang="en-US" sz="2800" dirty="0"/>
            <a:t>Don’t Say:</a:t>
          </a:r>
        </a:p>
        <a:p>
          <a:pPr algn="ctr"/>
          <a:r>
            <a:rPr lang="en-US" sz="1800" dirty="0"/>
            <a:t>Wheelchair bound</a:t>
          </a:r>
        </a:p>
        <a:p>
          <a:pPr algn="ctr"/>
          <a:r>
            <a:rPr lang="en-US" sz="1800" dirty="0"/>
            <a:t>The R Word</a:t>
          </a:r>
        </a:p>
        <a:p>
          <a:pPr algn="ctr"/>
          <a:r>
            <a:rPr lang="en-US" sz="1800" dirty="0"/>
            <a:t>Differently-abled</a:t>
          </a:r>
        </a:p>
        <a:p>
          <a:pPr algn="ctr"/>
          <a:r>
            <a:rPr lang="en-US" sz="1800" dirty="0"/>
            <a:t>Special Needs</a:t>
          </a:r>
        </a:p>
      </dgm:t>
    </dgm:pt>
    <dgm:pt modelId="{1DEA23C0-7CB8-4F7C-8C2B-F7151544B483}" type="parTrans" cxnId="{B0C2FBBB-46FF-4E57-8C01-047336F5CDB7}">
      <dgm:prSet/>
      <dgm:spPr/>
      <dgm:t>
        <a:bodyPr/>
        <a:lstStyle/>
        <a:p>
          <a:endParaRPr lang="en-US"/>
        </a:p>
      </dgm:t>
    </dgm:pt>
    <dgm:pt modelId="{F4E5400C-604D-4DD0-872F-A7268C72735D}" type="sibTrans" cxnId="{B0C2FBBB-46FF-4E57-8C01-047336F5CDB7}">
      <dgm:prSet/>
      <dgm:spPr/>
      <dgm:t>
        <a:bodyPr/>
        <a:lstStyle/>
        <a:p>
          <a:endParaRPr lang="en-US"/>
        </a:p>
      </dgm:t>
    </dgm:pt>
    <dgm:pt modelId="{B2C24719-8D93-45E3-91C8-280A3708F77D}" type="pres">
      <dgm:prSet presAssocID="{4E7849E1-1B1C-411A-82F0-28F16A07D0E2}" presName="Name0" presStyleCnt="0">
        <dgm:presLayoutVars>
          <dgm:chPref val="1"/>
          <dgm:dir/>
          <dgm:animOne val="branch"/>
          <dgm:animLvl val="lvl"/>
          <dgm:resizeHandles/>
        </dgm:presLayoutVars>
      </dgm:prSet>
      <dgm:spPr/>
    </dgm:pt>
    <dgm:pt modelId="{2D3E5402-305A-4432-BA69-9C9A2878F4A9}" type="pres">
      <dgm:prSet presAssocID="{D41F8C15-2D55-464D-89AA-0480B5D33F3D}" presName="vertOne" presStyleCnt="0"/>
      <dgm:spPr/>
    </dgm:pt>
    <dgm:pt modelId="{DB996AA3-A2FB-4109-BC5E-08CE9F492C2E}" type="pres">
      <dgm:prSet presAssocID="{D41F8C15-2D55-464D-89AA-0480B5D33F3D}" presName="txOne" presStyleLbl="node0" presStyleIdx="0" presStyleCnt="1" custScaleY="71088">
        <dgm:presLayoutVars>
          <dgm:chPref val="3"/>
        </dgm:presLayoutVars>
      </dgm:prSet>
      <dgm:spPr/>
    </dgm:pt>
    <dgm:pt modelId="{B9877169-F7A0-42EB-96BB-31E82EBAFAF8}" type="pres">
      <dgm:prSet presAssocID="{D41F8C15-2D55-464D-89AA-0480B5D33F3D}" presName="parTransOne" presStyleCnt="0"/>
      <dgm:spPr/>
    </dgm:pt>
    <dgm:pt modelId="{B142ECAA-A58F-41B3-8080-C9EEEA87EA98}" type="pres">
      <dgm:prSet presAssocID="{D41F8C15-2D55-464D-89AA-0480B5D33F3D}" presName="horzOne" presStyleCnt="0"/>
      <dgm:spPr/>
    </dgm:pt>
    <dgm:pt modelId="{7F884B84-E055-4FA4-AB73-9ECB2316A6FF}" type="pres">
      <dgm:prSet presAssocID="{1A735ED1-CAE7-4CAC-B725-4C1A92781264}" presName="vertTwo" presStyleCnt="0"/>
      <dgm:spPr/>
    </dgm:pt>
    <dgm:pt modelId="{1E5C2824-26C2-44D5-843C-F6249127D7C7}" type="pres">
      <dgm:prSet presAssocID="{1A735ED1-CAE7-4CAC-B725-4C1A92781264}" presName="txTwo" presStyleLbl="node2" presStyleIdx="0" presStyleCnt="2" custScaleY="107879" custLinFactNeighborX="-77" custLinFactNeighborY="-4944">
        <dgm:presLayoutVars>
          <dgm:chPref val="3"/>
        </dgm:presLayoutVars>
      </dgm:prSet>
      <dgm:spPr/>
    </dgm:pt>
    <dgm:pt modelId="{774EAB8E-FCF8-42B7-A1BF-A7E64E59545A}" type="pres">
      <dgm:prSet presAssocID="{1A735ED1-CAE7-4CAC-B725-4C1A92781264}" presName="horzTwo" presStyleCnt="0"/>
      <dgm:spPr/>
    </dgm:pt>
    <dgm:pt modelId="{291A8515-C635-46AF-A470-99EC02549F0A}" type="pres">
      <dgm:prSet presAssocID="{B26674EF-C0B2-47B0-BBE3-5F53C46546A4}" presName="sibSpaceTwo" presStyleCnt="0"/>
      <dgm:spPr/>
    </dgm:pt>
    <dgm:pt modelId="{1DA6BCBC-F3BE-4F44-BA1F-C11457EBC52D}" type="pres">
      <dgm:prSet presAssocID="{164E5DB2-4DD8-466B-A8EE-CD38798EBB8E}" presName="vertTwo" presStyleCnt="0"/>
      <dgm:spPr/>
    </dgm:pt>
    <dgm:pt modelId="{43E37A47-C5A5-4D90-BA09-A81A52A4BFDF}" type="pres">
      <dgm:prSet presAssocID="{164E5DB2-4DD8-466B-A8EE-CD38798EBB8E}" presName="txTwo" presStyleLbl="node2" presStyleIdx="1" presStyleCnt="2">
        <dgm:presLayoutVars>
          <dgm:chPref val="3"/>
        </dgm:presLayoutVars>
      </dgm:prSet>
      <dgm:spPr/>
    </dgm:pt>
    <dgm:pt modelId="{AF8C4C72-4AE1-4C25-8C63-3726ABFA6E9E}" type="pres">
      <dgm:prSet presAssocID="{164E5DB2-4DD8-466B-A8EE-CD38798EBB8E}" presName="horzTwo" presStyleCnt="0"/>
      <dgm:spPr/>
    </dgm:pt>
  </dgm:ptLst>
  <dgm:cxnLst>
    <dgm:cxn modelId="{DC133012-E5FB-47ED-A317-69A14C2AB00A}" type="presOf" srcId="{1A735ED1-CAE7-4CAC-B725-4C1A92781264}" destId="{1E5C2824-26C2-44D5-843C-F6249127D7C7}" srcOrd="0" destOrd="0" presId="urn:microsoft.com/office/officeart/2005/8/layout/hierarchy4"/>
    <dgm:cxn modelId="{8C848416-A285-4BCE-AAAB-4AD598056F8E}" srcId="{D41F8C15-2D55-464D-89AA-0480B5D33F3D}" destId="{1A735ED1-CAE7-4CAC-B725-4C1A92781264}" srcOrd="0" destOrd="0" parTransId="{BE624786-2B0E-458F-89D1-B425796ACBA3}" sibTransId="{B26674EF-C0B2-47B0-BBE3-5F53C46546A4}"/>
    <dgm:cxn modelId="{AFF0C273-A813-422C-81A4-3A0F2BCA2F07}" srcId="{4E7849E1-1B1C-411A-82F0-28F16A07D0E2}" destId="{D41F8C15-2D55-464D-89AA-0480B5D33F3D}" srcOrd="0" destOrd="0" parTransId="{698D6A36-AC54-402D-9F8B-6F8CC9E3C8E0}" sibTransId="{E20E9A1E-670F-44AE-BF2F-D186D2998306}"/>
    <dgm:cxn modelId="{B0C2FBBB-46FF-4E57-8C01-047336F5CDB7}" srcId="{D41F8C15-2D55-464D-89AA-0480B5D33F3D}" destId="{164E5DB2-4DD8-466B-A8EE-CD38798EBB8E}" srcOrd="1" destOrd="0" parTransId="{1DEA23C0-7CB8-4F7C-8C2B-F7151544B483}" sibTransId="{F4E5400C-604D-4DD0-872F-A7268C72735D}"/>
    <dgm:cxn modelId="{4ECB40C1-30D8-4CAE-8685-A68D59D24A95}" type="presOf" srcId="{164E5DB2-4DD8-466B-A8EE-CD38798EBB8E}" destId="{43E37A47-C5A5-4D90-BA09-A81A52A4BFDF}" srcOrd="0" destOrd="0" presId="urn:microsoft.com/office/officeart/2005/8/layout/hierarchy4"/>
    <dgm:cxn modelId="{699ED6ED-E0CD-4928-8724-EDD106879A24}" type="presOf" srcId="{4E7849E1-1B1C-411A-82F0-28F16A07D0E2}" destId="{B2C24719-8D93-45E3-91C8-280A3708F77D}" srcOrd="0" destOrd="0" presId="urn:microsoft.com/office/officeart/2005/8/layout/hierarchy4"/>
    <dgm:cxn modelId="{8E7618EE-9CC3-4AF9-A1F6-96ABC0B039A5}" type="presOf" srcId="{D41F8C15-2D55-464D-89AA-0480B5D33F3D}" destId="{DB996AA3-A2FB-4109-BC5E-08CE9F492C2E}" srcOrd="0" destOrd="0" presId="urn:microsoft.com/office/officeart/2005/8/layout/hierarchy4"/>
    <dgm:cxn modelId="{31A85307-0E7C-4CBC-B077-48CF30752963}" type="presParOf" srcId="{B2C24719-8D93-45E3-91C8-280A3708F77D}" destId="{2D3E5402-305A-4432-BA69-9C9A2878F4A9}" srcOrd="0" destOrd="0" presId="urn:microsoft.com/office/officeart/2005/8/layout/hierarchy4"/>
    <dgm:cxn modelId="{3B86E74D-5B43-401B-99FE-96770A4C2E86}" type="presParOf" srcId="{2D3E5402-305A-4432-BA69-9C9A2878F4A9}" destId="{DB996AA3-A2FB-4109-BC5E-08CE9F492C2E}" srcOrd="0" destOrd="0" presId="urn:microsoft.com/office/officeart/2005/8/layout/hierarchy4"/>
    <dgm:cxn modelId="{37A7B0FB-FF7B-4AE9-AD13-C9BB72040E5F}" type="presParOf" srcId="{2D3E5402-305A-4432-BA69-9C9A2878F4A9}" destId="{B9877169-F7A0-42EB-96BB-31E82EBAFAF8}" srcOrd="1" destOrd="0" presId="urn:microsoft.com/office/officeart/2005/8/layout/hierarchy4"/>
    <dgm:cxn modelId="{C9B9AC4E-8F3A-4E32-9F61-35B0052B0302}" type="presParOf" srcId="{2D3E5402-305A-4432-BA69-9C9A2878F4A9}" destId="{B142ECAA-A58F-41B3-8080-C9EEEA87EA98}" srcOrd="2" destOrd="0" presId="urn:microsoft.com/office/officeart/2005/8/layout/hierarchy4"/>
    <dgm:cxn modelId="{2813A96F-B21B-46D6-8752-19F37579D46D}" type="presParOf" srcId="{B142ECAA-A58F-41B3-8080-C9EEEA87EA98}" destId="{7F884B84-E055-4FA4-AB73-9ECB2316A6FF}" srcOrd="0" destOrd="0" presId="urn:microsoft.com/office/officeart/2005/8/layout/hierarchy4"/>
    <dgm:cxn modelId="{B723FFB8-629F-4278-9496-4023F5143DD3}" type="presParOf" srcId="{7F884B84-E055-4FA4-AB73-9ECB2316A6FF}" destId="{1E5C2824-26C2-44D5-843C-F6249127D7C7}" srcOrd="0" destOrd="0" presId="urn:microsoft.com/office/officeart/2005/8/layout/hierarchy4"/>
    <dgm:cxn modelId="{36AFC804-4E37-412E-9A87-547C7442EAA7}" type="presParOf" srcId="{7F884B84-E055-4FA4-AB73-9ECB2316A6FF}" destId="{774EAB8E-FCF8-42B7-A1BF-A7E64E59545A}" srcOrd="1" destOrd="0" presId="urn:microsoft.com/office/officeart/2005/8/layout/hierarchy4"/>
    <dgm:cxn modelId="{3A71125B-C963-42AF-8600-FAD114B32D8A}" type="presParOf" srcId="{B142ECAA-A58F-41B3-8080-C9EEEA87EA98}" destId="{291A8515-C635-46AF-A470-99EC02549F0A}" srcOrd="1" destOrd="0" presId="urn:microsoft.com/office/officeart/2005/8/layout/hierarchy4"/>
    <dgm:cxn modelId="{AB74F932-3ED2-4FC1-A474-0790C33B5A3F}" type="presParOf" srcId="{B142ECAA-A58F-41B3-8080-C9EEEA87EA98}" destId="{1DA6BCBC-F3BE-4F44-BA1F-C11457EBC52D}" srcOrd="2" destOrd="0" presId="urn:microsoft.com/office/officeart/2005/8/layout/hierarchy4"/>
    <dgm:cxn modelId="{FAF6E998-C629-4BBE-A6F8-34823C1E3DCC}" type="presParOf" srcId="{1DA6BCBC-F3BE-4F44-BA1F-C11457EBC52D}" destId="{43E37A47-C5A5-4D90-BA09-A81A52A4BFDF}" srcOrd="0" destOrd="0" presId="urn:microsoft.com/office/officeart/2005/8/layout/hierarchy4"/>
    <dgm:cxn modelId="{3ACCA547-ACBC-4076-9D5D-2AFE9FB5E7FA}" type="presParOf" srcId="{1DA6BCBC-F3BE-4F44-BA1F-C11457EBC52D}" destId="{AF8C4C72-4AE1-4C25-8C63-3726ABFA6E9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A9C73E-F9CE-4253-B922-EA5D5C86EAA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2062F7F-71E6-4DA9-B0C6-5484E47C1A8A}">
      <dgm:prSet phldrT="[Text]"/>
      <dgm:spPr/>
      <dgm:t>
        <a:bodyPr/>
        <a:lstStyle/>
        <a:p>
          <a:r>
            <a:rPr lang="en-US" dirty="0"/>
            <a:t>Statistics Vary</a:t>
          </a:r>
        </a:p>
      </dgm:t>
    </dgm:pt>
    <dgm:pt modelId="{6438A980-3CDD-43AB-9710-A2DA90AD1E28}" type="parTrans" cxnId="{9CA05F06-64D6-48B0-A775-0A6BB3EA1967}">
      <dgm:prSet/>
      <dgm:spPr/>
      <dgm:t>
        <a:bodyPr/>
        <a:lstStyle/>
        <a:p>
          <a:endParaRPr lang="en-US"/>
        </a:p>
      </dgm:t>
    </dgm:pt>
    <dgm:pt modelId="{6751E5E6-060E-4D0D-9F51-E352F8B99AF6}" type="sibTrans" cxnId="{9CA05F06-64D6-48B0-A775-0A6BB3EA1967}">
      <dgm:prSet/>
      <dgm:spPr/>
      <dgm:t>
        <a:bodyPr/>
        <a:lstStyle/>
        <a:p>
          <a:endParaRPr lang="en-US"/>
        </a:p>
      </dgm:t>
    </dgm:pt>
    <dgm:pt modelId="{AD9AF48F-B89B-4138-9F59-8B746146AAC6}">
      <dgm:prSet phldrT="[Text]"/>
      <dgm:spPr/>
      <dgm:t>
        <a:bodyPr/>
        <a:lstStyle/>
        <a:p>
          <a:r>
            <a:rPr lang="en-US" dirty="0"/>
            <a:t>Between 14% and 20% of all the people in the world have a disability</a:t>
          </a:r>
        </a:p>
      </dgm:t>
    </dgm:pt>
    <dgm:pt modelId="{E939D9C6-6AC2-4F8A-B4AD-D52F769C5906}" type="parTrans" cxnId="{6CF4C1AA-294A-4578-9E45-4D346D689F34}">
      <dgm:prSet/>
      <dgm:spPr/>
      <dgm:t>
        <a:bodyPr/>
        <a:lstStyle/>
        <a:p>
          <a:endParaRPr lang="en-US"/>
        </a:p>
      </dgm:t>
    </dgm:pt>
    <dgm:pt modelId="{321A2F01-FAE5-4A54-90D0-91D41AFC4EE2}" type="sibTrans" cxnId="{6CF4C1AA-294A-4578-9E45-4D346D689F34}">
      <dgm:prSet/>
      <dgm:spPr/>
      <dgm:t>
        <a:bodyPr/>
        <a:lstStyle/>
        <a:p>
          <a:endParaRPr lang="en-US"/>
        </a:p>
      </dgm:t>
    </dgm:pt>
    <dgm:pt modelId="{030A229F-EEE8-4AE8-A966-BD100535CE97}" type="pres">
      <dgm:prSet presAssocID="{81A9C73E-F9CE-4253-B922-EA5D5C86EAAA}" presName="Name0" presStyleCnt="0">
        <dgm:presLayoutVars>
          <dgm:dir/>
          <dgm:animLvl val="lvl"/>
          <dgm:resizeHandles/>
        </dgm:presLayoutVars>
      </dgm:prSet>
      <dgm:spPr/>
    </dgm:pt>
    <dgm:pt modelId="{482491D9-86B4-447A-B2DF-9EA9A970BBCB}" type="pres">
      <dgm:prSet presAssocID="{F2062F7F-71E6-4DA9-B0C6-5484E47C1A8A}" presName="linNode" presStyleCnt="0"/>
      <dgm:spPr/>
    </dgm:pt>
    <dgm:pt modelId="{E8CD1256-4AD5-4103-AAAF-2F1267B606F3}" type="pres">
      <dgm:prSet presAssocID="{F2062F7F-71E6-4DA9-B0C6-5484E47C1A8A}" presName="parentShp" presStyleLbl="node1" presStyleIdx="0" presStyleCnt="1">
        <dgm:presLayoutVars>
          <dgm:bulletEnabled val="1"/>
        </dgm:presLayoutVars>
      </dgm:prSet>
      <dgm:spPr/>
    </dgm:pt>
    <dgm:pt modelId="{9FD08598-FB44-42BC-BBD6-DA541562EB52}" type="pres">
      <dgm:prSet presAssocID="{F2062F7F-71E6-4DA9-B0C6-5484E47C1A8A}" presName="childShp" presStyleLbl="bgAccFollowNode1" presStyleIdx="0" presStyleCnt="1">
        <dgm:presLayoutVars>
          <dgm:bulletEnabled val="1"/>
        </dgm:presLayoutVars>
      </dgm:prSet>
      <dgm:spPr/>
    </dgm:pt>
  </dgm:ptLst>
  <dgm:cxnLst>
    <dgm:cxn modelId="{9CA05F06-64D6-48B0-A775-0A6BB3EA1967}" srcId="{81A9C73E-F9CE-4253-B922-EA5D5C86EAAA}" destId="{F2062F7F-71E6-4DA9-B0C6-5484E47C1A8A}" srcOrd="0" destOrd="0" parTransId="{6438A980-3CDD-43AB-9710-A2DA90AD1E28}" sibTransId="{6751E5E6-060E-4D0D-9F51-E352F8B99AF6}"/>
    <dgm:cxn modelId="{0908D453-EF7B-477F-874D-8AE3FCDC4AD9}" type="presOf" srcId="{AD9AF48F-B89B-4138-9F59-8B746146AAC6}" destId="{9FD08598-FB44-42BC-BBD6-DA541562EB52}" srcOrd="0" destOrd="0" presId="urn:microsoft.com/office/officeart/2005/8/layout/vList6"/>
    <dgm:cxn modelId="{6CF4C1AA-294A-4578-9E45-4D346D689F34}" srcId="{F2062F7F-71E6-4DA9-B0C6-5484E47C1A8A}" destId="{AD9AF48F-B89B-4138-9F59-8B746146AAC6}" srcOrd="0" destOrd="0" parTransId="{E939D9C6-6AC2-4F8A-B4AD-D52F769C5906}" sibTransId="{321A2F01-FAE5-4A54-90D0-91D41AFC4EE2}"/>
    <dgm:cxn modelId="{B1208EAF-95D6-4C81-8EA6-CA23F84B7AC4}" type="presOf" srcId="{F2062F7F-71E6-4DA9-B0C6-5484E47C1A8A}" destId="{E8CD1256-4AD5-4103-AAAF-2F1267B606F3}" srcOrd="0" destOrd="0" presId="urn:microsoft.com/office/officeart/2005/8/layout/vList6"/>
    <dgm:cxn modelId="{9E3BDEEE-D5B0-4283-A175-E411BE362D28}" type="presOf" srcId="{81A9C73E-F9CE-4253-B922-EA5D5C86EAAA}" destId="{030A229F-EEE8-4AE8-A966-BD100535CE97}" srcOrd="0" destOrd="0" presId="urn:microsoft.com/office/officeart/2005/8/layout/vList6"/>
    <dgm:cxn modelId="{4CADA6CE-7E39-4017-947D-8201BEFC2287}" type="presParOf" srcId="{030A229F-EEE8-4AE8-A966-BD100535CE97}" destId="{482491D9-86B4-447A-B2DF-9EA9A970BBCB}" srcOrd="0" destOrd="0" presId="urn:microsoft.com/office/officeart/2005/8/layout/vList6"/>
    <dgm:cxn modelId="{232D3A26-365E-44D9-8827-C9F59E7EF617}" type="presParOf" srcId="{482491D9-86B4-447A-B2DF-9EA9A970BBCB}" destId="{E8CD1256-4AD5-4103-AAAF-2F1267B606F3}" srcOrd="0" destOrd="0" presId="urn:microsoft.com/office/officeart/2005/8/layout/vList6"/>
    <dgm:cxn modelId="{1A7973F4-3494-4547-89CD-6489C12893F4}" type="presParOf" srcId="{482491D9-86B4-447A-B2DF-9EA9A970BBCB}" destId="{9FD08598-FB44-42BC-BBD6-DA541562EB52}"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52595E-03DE-4930-A92D-81B1407685B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3E9C7F5-56E5-4C6E-AED9-348540D6F49E}">
      <dgm:prSet phldrT="[Text]"/>
      <dgm:spPr/>
      <dgm:t>
        <a:bodyPr/>
        <a:lstStyle/>
        <a:p>
          <a:r>
            <a:rPr lang="en-US" dirty="0"/>
            <a:t>Society: Many buildings have only stairs to access upper floors </a:t>
          </a:r>
        </a:p>
      </dgm:t>
    </dgm:pt>
    <dgm:pt modelId="{DF13DC62-7BD7-4E6F-853D-520E22CD3723}" type="parTrans" cxnId="{4A4E0125-C668-4EC1-A50D-ED0275410370}">
      <dgm:prSet/>
      <dgm:spPr/>
      <dgm:t>
        <a:bodyPr/>
        <a:lstStyle/>
        <a:p>
          <a:endParaRPr lang="en-US"/>
        </a:p>
      </dgm:t>
    </dgm:pt>
    <dgm:pt modelId="{227BCAA1-A33C-49D1-B784-58EC41BDE4F8}" type="sibTrans" cxnId="{4A4E0125-C668-4EC1-A50D-ED0275410370}">
      <dgm:prSet/>
      <dgm:spPr/>
      <dgm:t>
        <a:bodyPr/>
        <a:lstStyle/>
        <a:p>
          <a:endParaRPr lang="en-US"/>
        </a:p>
      </dgm:t>
    </dgm:pt>
    <dgm:pt modelId="{2F736BC7-4DBA-48A1-8BD5-900714C4B2E8}">
      <dgm:prSet phldrT="[Text]"/>
      <dgm:spPr/>
      <dgm:t>
        <a:bodyPr/>
        <a:lstStyle/>
        <a:p>
          <a:r>
            <a:rPr lang="en-US" dirty="0"/>
            <a:t>Disability:</a:t>
          </a:r>
        </a:p>
      </dgm:t>
    </dgm:pt>
    <dgm:pt modelId="{C22948C6-672F-44D3-857D-CD77467DE04F}" type="parTrans" cxnId="{1134C071-1B9D-49A4-BCD2-B0D6295589BE}">
      <dgm:prSet/>
      <dgm:spPr/>
      <dgm:t>
        <a:bodyPr/>
        <a:lstStyle/>
        <a:p>
          <a:endParaRPr lang="en-US"/>
        </a:p>
      </dgm:t>
    </dgm:pt>
    <dgm:pt modelId="{766515DE-05A3-40F0-8FFF-2EB5B75D4E9D}" type="sibTrans" cxnId="{1134C071-1B9D-49A4-BCD2-B0D6295589BE}">
      <dgm:prSet/>
      <dgm:spPr/>
      <dgm:t>
        <a:bodyPr/>
        <a:lstStyle/>
        <a:p>
          <a:endParaRPr lang="en-US"/>
        </a:p>
      </dgm:t>
    </dgm:pt>
    <dgm:pt modelId="{77ED3E8D-B93A-4524-95A3-CA45D956AF49}">
      <dgm:prSet phldrT="[Text]"/>
      <dgm:spPr/>
      <dgm:t>
        <a:bodyPr/>
        <a:lstStyle/>
        <a:p>
          <a:r>
            <a:rPr lang="en-US" dirty="0"/>
            <a:t>Solution:</a:t>
          </a:r>
        </a:p>
      </dgm:t>
    </dgm:pt>
    <dgm:pt modelId="{168464DC-C069-4E39-8300-0447C501EC55}" type="parTrans" cxnId="{5DACA07C-696B-421E-91B1-C8B8C358C680}">
      <dgm:prSet/>
      <dgm:spPr/>
      <dgm:t>
        <a:bodyPr/>
        <a:lstStyle/>
        <a:p>
          <a:endParaRPr lang="en-US"/>
        </a:p>
      </dgm:t>
    </dgm:pt>
    <dgm:pt modelId="{E6B251DD-82AB-4D69-B99B-AB69F547AFEA}" type="sibTrans" cxnId="{5DACA07C-696B-421E-91B1-C8B8C358C680}">
      <dgm:prSet/>
      <dgm:spPr/>
      <dgm:t>
        <a:bodyPr/>
        <a:lstStyle/>
        <a:p>
          <a:endParaRPr lang="en-US"/>
        </a:p>
      </dgm:t>
    </dgm:pt>
    <dgm:pt modelId="{CCFFBE35-FC07-47F5-9316-5D6A2E00488C}">
      <dgm:prSet phldrT="[Text]"/>
      <dgm:spPr/>
      <dgm:t>
        <a:bodyPr/>
        <a:lstStyle/>
        <a:p>
          <a:r>
            <a:rPr lang="en-US" dirty="0"/>
            <a:t>Society:  when a person cannot talk, other people assume the person  cannot think or communicate</a:t>
          </a:r>
        </a:p>
      </dgm:t>
    </dgm:pt>
    <dgm:pt modelId="{944A3BB9-7DC5-4369-9C9A-4B19BDBD0D46}" type="parTrans" cxnId="{00558764-411D-4198-9280-BA79C1CCEF06}">
      <dgm:prSet/>
      <dgm:spPr/>
      <dgm:t>
        <a:bodyPr/>
        <a:lstStyle/>
        <a:p>
          <a:endParaRPr lang="en-US"/>
        </a:p>
      </dgm:t>
    </dgm:pt>
    <dgm:pt modelId="{0D915F51-0357-4E93-907C-5C349C62A26F}" type="sibTrans" cxnId="{00558764-411D-4198-9280-BA79C1CCEF06}">
      <dgm:prSet/>
      <dgm:spPr/>
      <dgm:t>
        <a:bodyPr/>
        <a:lstStyle/>
        <a:p>
          <a:endParaRPr lang="en-US"/>
        </a:p>
      </dgm:t>
    </dgm:pt>
    <dgm:pt modelId="{76BF9DD3-EFDF-42AC-9261-4B7E57622210}">
      <dgm:prSet phldrT="[Text]"/>
      <dgm:spPr/>
      <dgm:t>
        <a:bodyPr/>
        <a:lstStyle/>
        <a:p>
          <a:r>
            <a:rPr lang="en-US" dirty="0"/>
            <a:t>Disability:</a:t>
          </a:r>
        </a:p>
      </dgm:t>
    </dgm:pt>
    <dgm:pt modelId="{12C597C5-1463-4D06-89EF-37C61B0892DF}" type="parTrans" cxnId="{40CC1FE1-07BF-4E59-849C-32E90C53B46E}">
      <dgm:prSet/>
      <dgm:spPr/>
      <dgm:t>
        <a:bodyPr/>
        <a:lstStyle/>
        <a:p>
          <a:endParaRPr lang="en-US"/>
        </a:p>
      </dgm:t>
    </dgm:pt>
    <dgm:pt modelId="{C07FD357-BE89-433C-B1DC-77BF92469B25}" type="sibTrans" cxnId="{40CC1FE1-07BF-4E59-849C-32E90C53B46E}">
      <dgm:prSet/>
      <dgm:spPr/>
      <dgm:t>
        <a:bodyPr/>
        <a:lstStyle/>
        <a:p>
          <a:endParaRPr lang="en-US"/>
        </a:p>
      </dgm:t>
    </dgm:pt>
    <dgm:pt modelId="{A6B43184-76B7-4CD6-9EE5-84E26F02154E}">
      <dgm:prSet phldrT="[Text]"/>
      <dgm:spPr/>
      <dgm:t>
        <a:bodyPr/>
        <a:lstStyle/>
        <a:p>
          <a:r>
            <a:rPr lang="en-US" dirty="0"/>
            <a:t> Solution:</a:t>
          </a:r>
        </a:p>
      </dgm:t>
    </dgm:pt>
    <dgm:pt modelId="{5145B7CA-0202-4846-9FBB-C1DB0F24C28F}" type="parTrans" cxnId="{6F5CB9A7-B8C4-4856-882F-45F3D406A6D6}">
      <dgm:prSet/>
      <dgm:spPr/>
      <dgm:t>
        <a:bodyPr/>
        <a:lstStyle/>
        <a:p>
          <a:endParaRPr lang="en-US"/>
        </a:p>
      </dgm:t>
    </dgm:pt>
    <dgm:pt modelId="{1D1977E3-8300-4DF9-9334-D5B9493012C1}" type="sibTrans" cxnId="{6F5CB9A7-B8C4-4856-882F-45F3D406A6D6}">
      <dgm:prSet/>
      <dgm:spPr/>
      <dgm:t>
        <a:bodyPr/>
        <a:lstStyle/>
        <a:p>
          <a:endParaRPr lang="en-US"/>
        </a:p>
      </dgm:t>
    </dgm:pt>
    <dgm:pt modelId="{E8B32D06-BADB-4B64-AF1D-A893E809B5FF}">
      <dgm:prSet phldrT="[Text]"/>
      <dgm:spPr/>
      <dgm:t>
        <a:bodyPr/>
        <a:lstStyle/>
        <a:p>
          <a:r>
            <a:rPr lang="en-US" dirty="0"/>
            <a:t>A person using a wheelchair cannot access much of the building</a:t>
          </a:r>
        </a:p>
      </dgm:t>
    </dgm:pt>
    <dgm:pt modelId="{CD650696-DB28-490C-AB0E-865F58825B5A}" type="parTrans" cxnId="{15051E9D-23C6-4A71-ADBB-23B7E786BFF9}">
      <dgm:prSet/>
      <dgm:spPr/>
      <dgm:t>
        <a:bodyPr/>
        <a:lstStyle/>
        <a:p>
          <a:endParaRPr lang="en-US"/>
        </a:p>
      </dgm:t>
    </dgm:pt>
    <dgm:pt modelId="{3DDD8C07-4F59-4AEE-912C-E8C32D141A7A}" type="sibTrans" cxnId="{15051E9D-23C6-4A71-ADBB-23B7E786BFF9}">
      <dgm:prSet/>
      <dgm:spPr/>
      <dgm:t>
        <a:bodyPr/>
        <a:lstStyle/>
        <a:p>
          <a:endParaRPr lang="en-US"/>
        </a:p>
      </dgm:t>
    </dgm:pt>
    <dgm:pt modelId="{F92C3111-280B-44E3-92E6-42ABEFC31C68}">
      <dgm:prSet phldrT="[Text]"/>
      <dgm:spPr/>
      <dgm:t>
        <a:bodyPr/>
        <a:lstStyle/>
        <a:p>
          <a:r>
            <a:rPr lang="en-US" dirty="0"/>
            <a:t> use ramps, elevators and lifts</a:t>
          </a:r>
        </a:p>
      </dgm:t>
    </dgm:pt>
    <dgm:pt modelId="{F090A806-3A09-4AAD-83BE-0CF4C38BA547}" type="parTrans" cxnId="{41289A18-0D6A-40EE-BEB2-5F651EAC7D6F}">
      <dgm:prSet/>
      <dgm:spPr/>
      <dgm:t>
        <a:bodyPr/>
        <a:lstStyle/>
        <a:p>
          <a:endParaRPr lang="en-US"/>
        </a:p>
      </dgm:t>
    </dgm:pt>
    <dgm:pt modelId="{D1FA501D-D2E9-4326-A487-50125B1B9CCD}" type="sibTrans" cxnId="{41289A18-0D6A-40EE-BEB2-5F651EAC7D6F}">
      <dgm:prSet/>
      <dgm:spPr/>
      <dgm:t>
        <a:bodyPr/>
        <a:lstStyle/>
        <a:p>
          <a:endParaRPr lang="en-US"/>
        </a:p>
      </dgm:t>
    </dgm:pt>
    <dgm:pt modelId="{D05FB6A1-7C42-4F3E-A97C-45D7B9E2F92C}">
      <dgm:prSet phldrT="[Text]"/>
      <dgm:spPr/>
      <dgm:t>
        <a:bodyPr/>
        <a:lstStyle/>
        <a:p>
          <a:r>
            <a:rPr lang="en-US" dirty="0"/>
            <a:t>Person who lacks speech is treated unfairly, ignored, and subject to discrimination</a:t>
          </a:r>
        </a:p>
      </dgm:t>
    </dgm:pt>
    <dgm:pt modelId="{D56B3A7D-11D4-47DA-9EA3-7FE0EA424C93}" type="parTrans" cxnId="{3E336F84-F840-442F-8ED1-B1A540832B4C}">
      <dgm:prSet/>
      <dgm:spPr/>
      <dgm:t>
        <a:bodyPr/>
        <a:lstStyle/>
        <a:p>
          <a:endParaRPr lang="en-US"/>
        </a:p>
      </dgm:t>
    </dgm:pt>
    <dgm:pt modelId="{3459970E-C299-4A23-871C-640981D32D03}" type="sibTrans" cxnId="{3E336F84-F840-442F-8ED1-B1A540832B4C}">
      <dgm:prSet/>
      <dgm:spPr/>
      <dgm:t>
        <a:bodyPr/>
        <a:lstStyle/>
        <a:p>
          <a:endParaRPr lang="en-US"/>
        </a:p>
      </dgm:t>
    </dgm:pt>
    <dgm:pt modelId="{DBC1E431-57A9-42D3-8726-3B4C8C401AEE}">
      <dgm:prSet phldrT="[Text]"/>
      <dgm:spPr/>
      <dgm:t>
        <a:bodyPr/>
        <a:lstStyle/>
        <a:p>
          <a:r>
            <a:rPr lang="en-US" dirty="0"/>
            <a:t> find ways to communicate, do not assume, and include</a:t>
          </a:r>
        </a:p>
      </dgm:t>
    </dgm:pt>
    <dgm:pt modelId="{C925F10D-DA07-48C1-8A3E-03D3B0BC09B7}" type="parTrans" cxnId="{C73E38B0-EC11-4BBD-B11C-6F94B095C520}">
      <dgm:prSet/>
      <dgm:spPr/>
      <dgm:t>
        <a:bodyPr/>
        <a:lstStyle/>
        <a:p>
          <a:endParaRPr lang="en-US"/>
        </a:p>
      </dgm:t>
    </dgm:pt>
    <dgm:pt modelId="{3C9C3D4E-3B9D-4E19-B48C-A88C9A35476B}" type="sibTrans" cxnId="{C73E38B0-EC11-4BBD-B11C-6F94B095C520}">
      <dgm:prSet/>
      <dgm:spPr/>
      <dgm:t>
        <a:bodyPr/>
        <a:lstStyle/>
        <a:p>
          <a:endParaRPr lang="en-US"/>
        </a:p>
      </dgm:t>
    </dgm:pt>
    <dgm:pt modelId="{942FE69E-8F32-42A7-8637-566D29CCF101}" type="pres">
      <dgm:prSet presAssocID="{9152595E-03DE-4930-A92D-81B1407685BF}" presName="Name0" presStyleCnt="0">
        <dgm:presLayoutVars>
          <dgm:dir/>
          <dgm:animLvl val="lvl"/>
          <dgm:resizeHandles val="exact"/>
        </dgm:presLayoutVars>
      </dgm:prSet>
      <dgm:spPr/>
    </dgm:pt>
    <dgm:pt modelId="{C209522E-24F0-49DE-8819-43F94AB3FE2D}" type="pres">
      <dgm:prSet presAssocID="{63E9C7F5-56E5-4C6E-AED9-348540D6F49E}" presName="linNode" presStyleCnt="0"/>
      <dgm:spPr/>
    </dgm:pt>
    <dgm:pt modelId="{B5FC61D9-A520-4F53-A197-CC15C578F27D}" type="pres">
      <dgm:prSet presAssocID="{63E9C7F5-56E5-4C6E-AED9-348540D6F49E}" presName="parentText" presStyleLbl="node1" presStyleIdx="0" presStyleCnt="2">
        <dgm:presLayoutVars>
          <dgm:chMax val="1"/>
          <dgm:bulletEnabled val="1"/>
        </dgm:presLayoutVars>
      </dgm:prSet>
      <dgm:spPr/>
    </dgm:pt>
    <dgm:pt modelId="{B2A8BD9C-5971-46F0-AA97-3BD5D1EC8450}" type="pres">
      <dgm:prSet presAssocID="{63E9C7F5-56E5-4C6E-AED9-348540D6F49E}" presName="descendantText" presStyleLbl="alignAccFollowNode1" presStyleIdx="0" presStyleCnt="2">
        <dgm:presLayoutVars>
          <dgm:bulletEnabled val="1"/>
        </dgm:presLayoutVars>
      </dgm:prSet>
      <dgm:spPr/>
    </dgm:pt>
    <dgm:pt modelId="{4F2F7D05-CD82-438A-B54A-7028A0D8FAB8}" type="pres">
      <dgm:prSet presAssocID="{227BCAA1-A33C-49D1-B784-58EC41BDE4F8}" presName="sp" presStyleCnt="0"/>
      <dgm:spPr/>
    </dgm:pt>
    <dgm:pt modelId="{650B9DA2-DF66-4AF7-924E-524E2A934B42}" type="pres">
      <dgm:prSet presAssocID="{CCFFBE35-FC07-47F5-9316-5D6A2E00488C}" presName="linNode" presStyleCnt="0"/>
      <dgm:spPr/>
    </dgm:pt>
    <dgm:pt modelId="{D92E3704-8C8B-4BB0-B32C-595148834342}" type="pres">
      <dgm:prSet presAssocID="{CCFFBE35-FC07-47F5-9316-5D6A2E00488C}" presName="parentText" presStyleLbl="node1" presStyleIdx="1" presStyleCnt="2">
        <dgm:presLayoutVars>
          <dgm:chMax val="1"/>
          <dgm:bulletEnabled val="1"/>
        </dgm:presLayoutVars>
      </dgm:prSet>
      <dgm:spPr/>
    </dgm:pt>
    <dgm:pt modelId="{3BC6ADAA-74D4-4DA3-BF9D-BDBBF89F4A9B}" type="pres">
      <dgm:prSet presAssocID="{CCFFBE35-FC07-47F5-9316-5D6A2E00488C}" presName="descendantText" presStyleLbl="alignAccFollowNode1" presStyleIdx="1" presStyleCnt="2">
        <dgm:presLayoutVars>
          <dgm:bulletEnabled val="1"/>
        </dgm:presLayoutVars>
      </dgm:prSet>
      <dgm:spPr/>
    </dgm:pt>
  </dgm:ptLst>
  <dgm:cxnLst>
    <dgm:cxn modelId="{393CB707-F849-48AB-A7CF-73CA90971B48}" type="presOf" srcId="{77ED3E8D-B93A-4524-95A3-CA45D956AF49}" destId="{B2A8BD9C-5971-46F0-AA97-3BD5D1EC8450}" srcOrd="0" destOrd="2" presId="urn:microsoft.com/office/officeart/2005/8/layout/vList5"/>
    <dgm:cxn modelId="{5B212F11-B43E-47A3-8832-CC48B49D49E5}" type="presOf" srcId="{E8B32D06-BADB-4B64-AF1D-A893E809B5FF}" destId="{B2A8BD9C-5971-46F0-AA97-3BD5D1EC8450}" srcOrd="0" destOrd="1" presId="urn:microsoft.com/office/officeart/2005/8/layout/vList5"/>
    <dgm:cxn modelId="{41289A18-0D6A-40EE-BEB2-5F651EAC7D6F}" srcId="{77ED3E8D-B93A-4524-95A3-CA45D956AF49}" destId="{F92C3111-280B-44E3-92E6-42ABEFC31C68}" srcOrd="0" destOrd="0" parTransId="{F090A806-3A09-4AAD-83BE-0CF4C38BA547}" sibTransId="{D1FA501D-D2E9-4326-A487-50125B1B9CCD}"/>
    <dgm:cxn modelId="{4A4E0125-C668-4EC1-A50D-ED0275410370}" srcId="{9152595E-03DE-4930-A92D-81B1407685BF}" destId="{63E9C7F5-56E5-4C6E-AED9-348540D6F49E}" srcOrd="0" destOrd="0" parTransId="{DF13DC62-7BD7-4E6F-853D-520E22CD3723}" sibTransId="{227BCAA1-A33C-49D1-B784-58EC41BDE4F8}"/>
    <dgm:cxn modelId="{769B1E3F-3277-4C96-9CE5-F83190C20EBD}" type="presOf" srcId="{DBC1E431-57A9-42D3-8726-3B4C8C401AEE}" destId="{3BC6ADAA-74D4-4DA3-BF9D-BDBBF89F4A9B}" srcOrd="0" destOrd="3" presId="urn:microsoft.com/office/officeart/2005/8/layout/vList5"/>
    <dgm:cxn modelId="{00558764-411D-4198-9280-BA79C1CCEF06}" srcId="{9152595E-03DE-4930-A92D-81B1407685BF}" destId="{CCFFBE35-FC07-47F5-9316-5D6A2E00488C}" srcOrd="1" destOrd="0" parTransId="{944A3BB9-7DC5-4369-9C9A-4B19BDBD0D46}" sibTransId="{0D915F51-0357-4E93-907C-5C349C62A26F}"/>
    <dgm:cxn modelId="{2E599B6A-D06B-4368-AE0C-C7ED7F67D858}" type="presOf" srcId="{D05FB6A1-7C42-4F3E-A97C-45D7B9E2F92C}" destId="{3BC6ADAA-74D4-4DA3-BF9D-BDBBF89F4A9B}" srcOrd="0" destOrd="1" presId="urn:microsoft.com/office/officeart/2005/8/layout/vList5"/>
    <dgm:cxn modelId="{1134C071-1B9D-49A4-BCD2-B0D6295589BE}" srcId="{63E9C7F5-56E5-4C6E-AED9-348540D6F49E}" destId="{2F736BC7-4DBA-48A1-8BD5-900714C4B2E8}" srcOrd="0" destOrd="0" parTransId="{C22948C6-672F-44D3-857D-CD77467DE04F}" sibTransId="{766515DE-05A3-40F0-8FFF-2EB5B75D4E9D}"/>
    <dgm:cxn modelId="{5DACA07C-696B-421E-91B1-C8B8C358C680}" srcId="{63E9C7F5-56E5-4C6E-AED9-348540D6F49E}" destId="{77ED3E8D-B93A-4524-95A3-CA45D956AF49}" srcOrd="1" destOrd="0" parTransId="{168464DC-C069-4E39-8300-0447C501EC55}" sibTransId="{E6B251DD-82AB-4D69-B99B-AB69F547AFEA}"/>
    <dgm:cxn modelId="{3E336F84-F840-442F-8ED1-B1A540832B4C}" srcId="{76BF9DD3-EFDF-42AC-9261-4B7E57622210}" destId="{D05FB6A1-7C42-4F3E-A97C-45D7B9E2F92C}" srcOrd="0" destOrd="0" parTransId="{D56B3A7D-11D4-47DA-9EA3-7FE0EA424C93}" sibTransId="{3459970E-C299-4A23-871C-640981D32D03}"/>
    <dgm:cxn modelId="{B7BA3189-1864-44A5-B6D6-43A290D20CFA}" type="presOf" srcId="{F92C3111-280B-44E3-92E6-42ABEFC31C68}" destId="{B2A8BD9C-5971-46F0-AA97-3BD5D1EC8450}" srcOrd="0" destOrd="3" presId="urn:microsoft.com/office/officeart/2005/8/layout/vList5"/>
    <dgm:cxn modelId="{15051E9D-23C6-4A71-ADBB-23B7E786BFF9}" srcId="{2F736BC7-4DBA-48A1-8BD5-900714C4B2E8}" destId="{E8B32D06-BADB-4B64-AF1D-A893E809B5FF}" srcOrd="0" destOrd="0" parTransId="{CD650696-DB28-490C-AB0E-865F58825B5A}" sibTransId="{3DDD8C07-4F59-4AEE-912C-E8C32D141A7A}"/>
    <dgm:cxn modelId="{6F5CB9A7-B8C4-4856-882F-45F3D406A6D6}" srcId="{CCFFBE35-FC07-47F5-9316-5D6A2E00488C}" destId="{A6B43184-76B7-4CD6-9EE5-84E26F02154E}" srcOrd="1" destOrd="0" parTransId="{5145B7CA-0202-4846-9FBB-C1DB0F24C28F}" sibTransId="{1D1977E3-8300-4DF9-9334-D5B9493012C1}"/>
    <dgm:cxn modelId="{97E391AF-3A86-4B0F-B570-FD903B1B0BAF}" type="presOf" srcId="{9152595E-03DE-4930-A92D-81B1407685BF}" destId="{942FE69E-8F32-42A7-8637-566D29CCF101}" srcOrd="0" destOrd="0" presId="urn:microsoft.com/office/officeart/2005/8/layout/vList5"/>
    <dgm:cxn modelId="{C73E38B0-EC11-4BBD-B11C-6F94B095C520}" srcId="{A6B43184-76B7-4CD6-9EE5-84E26F02154E}" destId="{DBC1E431-57A9-42D3-8726-3B4C8C401AEE}" srcOrd="0" destOrd="0" parTransId="{C925F10D-DA07-48C1-8A3E-03D3B0BC09B7}" sibTransId="{3C9C3D4E-3B9D-4E19-B48C-A88C9A35476B}"/>
    <dgm:cxn modelId="{2E504DB6-B5B8-4419-8D1B-E01710643709}" type="presOf" srcId="{A6B43184-76B7-4CD6-9EE5-84E26F02154E}" destId="{3BC6ADAA-74D4-4DA3-BF9D-BDBBF89F4A9B}" srcOrd="0" destOrd="2" presId="urn:microsoft.com/office/officeart/2005/8/layout/vList5"/>
    <dgm:cxn modelId="{F7A631D1-8B3D-49E0-B83C-0A9430E07A68}" type="presOf" srcId="{63E9C7F5-56E5-4C6E-AED9-348540D6F49E}" destId="{B5FC61D9-A520-4F53-A197-CC15C578F27D}" srcOrd="0" destOrd="0" presId="urn:microsoft.com/office/officeart/2005/8/layout/vList5"/>
    <dgm:cxn modelId="{40CC1FE1-07BF-4E59-849C-32E90C53B46E}" srcId="{CCFFBE35-FC07-47F5-9316-5D6A2E00488C}" destId="{76BF9DD3-EFDF-42AC-9261-4B7E57622210}" srcOrd="0" destOrd="0" parTransId="{12C597C5-1463-4D06-89EF-37C61B0892DF}" sibTransId="{C07FD357-BE89-433C-B1DC-77BF92469B25}"/>
    <dgm:cxn modelId="{70FB4DEF-1393-4F8B-89EC-13763AB9A9EA}" type="presOf" srcId="{2F736BC7-4DBA-48A1-8BD5-900714C4B2E8}" destId="{B2A8BD9C-5971-46F0-AA97-3BD5D1EC8450}" srcOrd="0" destOrd="0" presId="urn:microsoft.com/office/officeart/2005/8/layout/vList5"/>
    <dgm:cxn modelId="{F5E7BDF0-5014-41CF-97C2-7D6CD1A5C98D}" type="presOf" srcId="{CCFFBE35-FC07-47F5-9316-5D6A2E00488C}" destId="{D92E3704-8C8B-4BB0-B32C-595148834342}" srcOrd="0" destOrd="0" presId="urn:microsoft.com/office/officeart/2005/8/layout/vList5"/>
    <dgm:cxn modelId="{1CF8ABF4-D5E1-4F4F-B072-5A6D830E1513}" type="presOf" srcId="{76BF9DD3-EFDF-42AC-9261-4B7E57622210}" destId="{3BC6ADAA-74D4-4DA3-BF9D-BDBBF89F4A9B}" srcOrd="0" destOrd="0" presId="urn:microsoft.com/office/officeart/2005/8/layout/vList5"/>
    <dgm:cxn modelId="{70EEC82D-985C-465F-81D6-2EBBC9FC32E7}" type="presParOf" srcId="{942FE69E-8F32-42A7-8637-566D29CCF101}" destId="{C209522E-24F0-49DE-8819-43F94AB3FE2D}" srcOrd="0" destOrd="0" presId="urn:microsoft.com/office/officeart/2005/8/layout/vList5"/>
    <dgm:cxn modelId="{08F96A88-6C14-459F-B5FA-5704E79224B3}" type="presParOf" srcId="{C209522E-24F0-49DE-8819-43F94AB3FE2D}" destId="{B5FC61D9-A520-4F53-A197-CC15C578F27D}" srcOrd="0" destOrd="0" presId="urn:microsoft.com/office/officeart/2005/8/layout/vList5"/>
    <dgm:cxn modelId="{8B9253F2-CCE4-41BC-A954-573A619C64D9}" type="presParOf" srcId="{C209522E-24F0-49DE-8819-43F94AB3FE2D}" destId="{B2A8BD9C-5971-46F0-AA97-3BD5D1EC8450}" srcOrd="1" destOrd="0" presId="urn:microsoft.com/office/officeart/2005/8/layout/vList5"/>
    <dgm:cxn modelId="{C22B236E-C5C6-4763-BA34-125EF3D06042}" type="presParOf" srcId="{942FE69E-8F32-42A7-8637-566D29CCF101}" destId="{4F2F7D05-CD82-438A-B54A-7028A0D8FAB8}" srcOrd="1" destOrd="0" presId="urn:microsoft.com/office/officeart/2005/8/layout/vList5"/>
    <dgm:cxn modelId="{8B9BE56C-85F0-4452-8985-671B739750C5}" type="presParOf" srcId="{942FE69E-8F32-42A7-8637-566D29CCF101}" destId="{650B9DA2-DF66-4AF7-924E-524E2A934B42}" srcOrd="2" destOrd="0" presId="urn:microsoft.com/office/officeart/2005/8/layout/vList5"/>
    <dgm:cxn modelId="{06F326D0-8F18-4C9A-AAF2-B413209F453F}" type="presParOf" srcId="{650B9DA2-DF66-4AF7-924E-524E2A934B42}" destId="{D92E3704-8C8B-4BB0-B32C-595148834342}" srcOrd="0" destOrd="0" presId="urn:microsoft.com/office/officeart/2005/8/layout/vList5"/>
    <dgm:cxn modelId="{D115D3B9-C271-48AD-8510-F82F214F5C64}" type="presParOf" srcId="{650B9DA2-DF66-4AF7-924E-524E2A934B42}" destId="{3BC6ADAA-74D4-4DA3-BF9D-BDBBF89F4A9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A4AADA-79B0-4247-92A9-5AFE4881120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89F9AA3-C9CA-47F6-9F61-5C3820125C2F}">
      <dgm:prSet/>
      <dgm:spPr>
        <a:solidFill>
          <a:schemeClr val="tx2">
            <a:lumMod val="20000"/>
            <a:lumOff val="80000"/>
          </a:schemeClr>
        </a:solidFill>
      </dgm:spPr>
      <dgm:t>
        <a:bodyPr/>
        <a:lstStyle/>
        <a:p>
          <a:pPr rtl="0"/>
          <a:r>
            <a:rPr lang="en-US" dirty="0">
              <a:solidFill>
                <a:schemeClr val="tx1"/>
              </a:solidFill>
            </a:rPr>
            <a:t>Discrimination: the practice of unfairly treating a person or group of people differently from other people or groups of people .</a:t>
          </a:r>
        </a:p>
      </dgm:t>
    </dgm:pt>
    <dgm:pt modelId="{E8E3C1BA-10F9-4347-8EE2-4FCA38676FFE}" type="parTrans" cxnId="{F4D29916-CA72-4D33-8895-C38AE6F6FD31}">
      <dgm:prSet/>
      <dgm:spPr/>
      <dgm:t>
        <a:bodyPr/>
        <a:lstStyle/>
        <a:p>
          <a:endParaRPr lang="en-US"/>
        </a:p>
      </dgm:t>
    </dgm:pt>
    <dgm:pt modelId="{360E5F8E-BB10-4E10-BC8C-19737AA72736}" type="sibTrans" cxnId="{F4D29916-CA72-4D33-8895-C38AE6F6FD31}">
      <dgm:prSet/>
      <dgm:spPr/>
      <dgm:t>
        <a:bodyPr/>
        <a:lstStyle/>
        <a:p>
          <a:endParaRPr lang="en-US"/>
        </a:p>
      </dgm:t>
    </dgm:pt>
    <dgm:pt modelId="{EC4A08EC-7215-4833-9853-19F46F44DD04}">
      <dgm:prSet/>
      <dgm:spPr>
        <a:solidFill>
          <a:schemeClr val="tx2">
            <a:lumMod val="20000"/>
            <a:lumOff val="80000"/>
          </a:schemeClr>
        </a:solidFill>
      </dgm:spPr>
      <dgm:t>
        <a:bodyPr/>
        <a:lstStyle/>
        <a:p>
          <a:pPr rtl="0"/>
          <a:r>
            <a:rPr lang="en-US" dirty="0">
              <a:solidFill>
                <a:schemeClr val="tx1"/>
              </a:solidFill>
            </a:rPr>
            <a:t>People with disabilities have been abandoned, abused, pitied, segregated, neglected and isolated.</a:t>
          </a:r>
        </a:p>
      </dgm:t>
    </dgm:pt>
    <dgm:pt modelId="{A896532B-FF63-4B2A-82AA-1C1272641624}" type="sibTrans" cxnId="{BF0ED73A-018A-4396-AA4E-1F32B35E5A3D}">
      <dgm:prSet/>
      <dgm:spPr/>
      <dgm:t>
        <a:bodyPr/>
        <a:lstStyle/>
        <a:p>
          <a:endParaRPr lang="en-US"/>
        </a:p>
      </dgm:t>
    </dgm:pt>
    <dgm:pt modelId="{E7C80998-78B5-4858-BC66-FD54676AC2BE}" type="parTrans" cxnId="{BF0ED73A-018A-4396-AA4E-1F32B35E5A3D}">
      <dgm:prSet/>
      <dgm:spPr/>
      <dgm:t>
        <a:bodyPr/>
        <a:lstStyle/>
        <a:p>
          <a:endParaRPr lang="en-US"/>
        </a:p>
      </dgm:t>
    </dgm:pt>
    <dgm:pt modelId="{51A82167-3D3E-47DE-9793-167A12C7E0E6}">
      <dgm:prSet/>
      <dgm:spPr>
        <a:solidFill>
          <a:schemeClr val="tx2">
            <a:lumMod val="20000"/>
            <a:lumOff val="80000"/>
          </a:schemeClr>
        </a:solidFill>
      </dgm:spPr>
      <dgm:t>
        <a:bodyPr/>
        <a:lstStyle/>
        <a:p>
          <a:pPr rtl="0"/>
          <a:r>
            <a:rPr lang="en-US" dirty="0">
              <a:solidFill>
                <a:schemeClr val="tx1"/>
              </a:solidFill>
            </a:rPr>
            <a:t>For centuries, different groups of people with disabilities fought for their rights such as the right to get jobs, be educated, be free from abuse and receive treatment.</a:t>
          </a:r>
        </a:p>
      </dgm:t>
    </dgm:pt>
    <dgm:pt modelId="{B81C2BAF-6EE3-4E2D-A23F-A8DBCEB3E3F9}" type="parTrans" cxnId="{416B2E59-FFBB-4FB5-8BBE-E1F62E9DCF30}">
      <dgm:prSet/>
      <dgm:spPr/>
      <dgm:t>
        <a:bodyPr/>
        <a:lstStyle/>
        <a:p>
          <a:endParaRPr lang="en-US"/>
        </a:p>
      </dgm:t>
    </dgm:pt>
    <dgm:pt modelId="{B52AB121-D468-49D3-85F9-C801440B3A17}" type="sibTrans" cxnId="{416B2E59-FFBB-4FB5-8BBE-E1F62E9DCF30}">
      <dgm:prSet/>
      <dgm:spPr/>
      <dgm:t>
        <a:bodyPr/>
        <a:lstStyle/>
        <a:p>
          <a:endParaRPr lang="en-US"/>
        </a:p>
      </dgm:t>
    </dgm:pt>
    <dgm:pt modelId="{5B225E3E-2D1B-461A-8E9F-52B9E1304219}" type="pres">
      <dgm:prSet presAssocID="{D8A4AADA-79B0-4247-92A9-5AFE48811206}" presName="diagram" presStyleCnt="0">
        <dgm:presLayoutVars>
          <dgm:dir/>
          <dgm:resizeHandles val="exact"/>
        </dgm:presLayoutVars>
      </dgm:prSet>
      <dgm:spPr/>
    </dgm:pt>
    <dgm:pt modelId="{D7FB4F60-F42F-47DA-B435-4930BEF076E0}" type="pres">
      <dgm:prSet presAssocID="{689F9AA3-C9CA-47F6-9F61-5C3820125C2F}" presName="node" presStyleLbl="node1" presStyleIdx="0" presStyleCnt="3" custScaleX="145365">
        <dgm:presLayoutVars>
          <dgm:bulletEnabled val="1"/>
        </dgm:presLayoutVars>
      </dgm:prSet>
      <dgm:spPr/>
    </dgm:pt>
    <dgm:pt modelId="{97A3BA6E-C97E-453B-9487-17658B44E808}" type="pres">
      <dgm:prSet presAssocID="{360E5F8E-BB10-4E10-BC8C-19737AA72736}" presName="sibTrans" presStyleCnt="0"/>
      <dgm:spPr/>
    </dgm:pt>
    <dgm:pt modelId="{CD8A5BC9-0B88-49F0-8D21-16124BF6880E}" type="pres">
      <dgm:prSet presAssocID="{EC4A08EC-7215-4833-9853-19F46F44DD04}" presName="node" presStyleLbl="node1" presStyleIdx="1" presStyleCnt="3" custScaleX="145365">
        <dgm:presLayoutVars>
          <dgm:bulletEnabled val="1"/>
        </dgm:presLayoutVars>
      </dgm:prSet>
      <dgm:spPr/>
    </dgm:pt>
    <dgm:pt modelId="{D749889C-78A1-403A-AECA-6A59F72E35F1}" type="pres">
      <dgm:prSet presAssocID="{A896532B-FF63-4B2A-82AA-1C1272641624}" presName="sibTrans" presStyleCnt="0"/>
      <dgm:spPr/>
    </dgm:pt>
    <dgm:pt modelId="{29C458B9-2F52-4562-A8CA-FC82BF2B919A}" type="pres">
      <dgm:prSet presAssocID="{51A82167-3D3E-47DE-9793-167A12C7E0E6}" presName="node" presStyleLbl="node1" presStyleIdx="2" presStyleCnt="3" custScaleX="145365">
        <dgm:presLayoutVars>
          <dgm:bulletEnabled val="1"/>
        </dgm:presLayoutVars>
      </dgm:prSet>
      <dgm:spPr/>
    </dgm:pt>
  </dgm:ptLst>
  <dgm:cxnLst>
    <dgm:cxn modelId="{F4D29916-CA72-4D33-8895-C38AE6F6FD31}" srcId="{D8A4AADA-79B0-4247-92A9-5AFE48811206}" destId="{689F9AA3-C9CA-47F6-9F61-5C3820125C2F}" srcOrd="0" destOrd="0" parTransId="{E8E3C1BA-10F9-4347-8EE2-4FCA38676FFE}" sibTransId="{360E5F8E-BB10-4E10-BC8C-19737AA72736}"/>
    <dgm:cxn modelId="{BF0ED73A-018A-4396-AA4E-1F32B35E5A3D}" srcId="{D8A4AADA-79B0-4247-92A9-5AFE48811206}" destId="{EC4A08EC-7215-4833-9853-19F46F44DD04}" srcOrd="1" destOrd="0" parTransId="{E7C80998-78B5-4858-BC66-FD54676AC2BE}" sibTransId="{A896532B-FF63-4B2A-82AA-1C1272641624}"/>
    <dgm:cxn modelId="{4A3A3C68-7F93-46A6-B3E6-BDB836393051}" type="presOf" srcId="{EC4A08EC-7215-4833-9853-19F46F44DD04}" destId="{CD8A5BC9-0B88-49F0-8D21-16124BF6880E}" srcOrd="0" destOrd="0" presId="urn:microsoft.com/office/officeart/2005/8/layout/default"/>
    <dgm:cxn modelId="{1C7DE24D-D65A-49B6-B52C-11DB44508025}" type="presOf" srcId="{D8A4AADA-79B0-4247-92A9-5AFE48811206}" destId="{5B225E3E-2D1B-461A-8E9F-52B9E1304219}" srcOrd="0" destOrd="0" presId="urn:microsoft.com/office/officeart/2005/8/layout/default"/>
    <dgm:cxn modelId="{416B2E59-FFBB-4FB5-8BBE-E1F62E9DCF30}" srcId="{D8A4AADA-79B0-4247-92A9-5AFE48811206}" destId="{51A82167-3D3E-47DE-9793-167A12C7E0E6}" srcOrd="2" destOrd="0" parTransId="{B81C2BAF-6EE3-4E2D-A23F-A8DBCEB3E3F9}" sibTransId="{B52AB121-D468-49D3-85F9-C801440B3A17}"/>
    <dgm:cxn modelId="{7FE5029B-37AD-4E8F-89E0-B05914922DFE}" type="presOf" srcId="{51A82167-3D3E-47DE-9793-167A12C7E0E6}" destId="{29C458B9-2F52-4562-A8CA-FC82BF2B919A}" srcOrd="0" destOrd="0" presId="urn:microsoft.com/office/officeart/2005/8/layout/default"/>
    <dgm:cxn modelId="{C2C92FDB-C4E9-4EAA-9225-D4B45E75C196}" type="presOf" srcId="{689F9AA3-C9CA-47F6-9F61-5C3820125C2F}" destId="{D7FB4F60-F42F-47DA-B435-4930BEF076E0}" srcOrd="0" destOrd="0" presId="urn:microsoft.com/office/officeart/2005/8/layout/default"/>
    <dgm:cxn modelId="{619D0BBD-66B8-4B52-A42E-FEF181F092BE}" type="presParOf" srcId="{5B225E3E-2D1B-461A-8E9F-52B9E1304219}" destId="{D7FB4F60-F42F-47DA-B435-4930BEF076E0}" srcOrd="0" destOrd="0" presId="urn:microsoft.com/office/officeart/2005/8/layout/default"/>
    <dgm:cxn modelId="{30AB65FC-EC17-45CF-AED5-A1AFA64383EF}" type="presParOf" srcId="{5B225E3E-2D1B-461A-8E9F-52B9E1304219}" destId="{97A3BA6E-C97E-453B-9487-17658B44E808}" srcOrd="1" destOrd="0" presId="urn:microsoft.com/office/officeart/2005/8/layout/default"/>
    <dgm:cxn modelId="{4FEDBEE5-7874-432B-BF38-FAE3EB1A76F3}" type="presParOf" srcId="{5B225E3E-2D1B-461A-8E9F-52B9E1304219}" destId="{CD8A5BC9-0B88-49F0-8D21-16124BF6880E}" srcOrd="2" destOrd="0" presId="urn:microsoft.com/office/officeart/2005/8/layout/default"/>
    <dgm:cxn modelId="{51E001D2-A768-40F1-AE9B-907B750FC487}" type="presParOf" srcId="{5B225E3E-2D1B-461A-8E9F-52B9E1304219}" destId="{D749889C-78A1-403A-AECA-6A59F72E35F1}" srcOrd="3" destOrd="0" presId="urn:microsoft.com/office/officeart/2005/8/layout/default"/>
    <dgm:cxn modelId="{F88B9ADE-0CFD-4F8A-9C96-3ECD5DC1A4D4}" type="presParOf" srcId="{5B225E3E-2D1B-461A-8E9F-52B9E1304219}" destId="{29C458B9-2F52-4562-A8CA-FC82BF2B919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C3C845-50D7-4010-8B3A-2AE6BDC10D8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D948859-E2F5-43DF-9C93-38A9D6005814}">
      <dgm:prSet phldrT="[Text]"/>
      <dgm:spPr/>
      <dgm:t>
        <a:bodyPr/>
        <a:lstStyle/>
        <a:p>
          <a:r>
            <a:rPr lang="en-US" dirty="0"/>
            <a:t>   1973		</a:t>
          </a:r>
        </a:p>
      </dgm:t>
    </dgm:pt>
    <dgm:pt modelId="{C007D346-D79F-45E6-A153-7915A512C87B}" type="parTrans" cxnId="{0EA53582-AB51-4FE2-B5BC-927C04424958}">
      <dgm:prSet/>
      <dgm:spPr/>
      <dgm:t>
        <a:bodyPr/>
        <a:lstStyle/>
        <a:p>
          <a:endParaRPr lang="en-US"/>
        </a:p>
      </dgm:t>
    </dgm:pt>
    <dgm:pt modelId="{D63FF525-2882-43CC-8400-D8AE8E4169A9}" type="sibTrans" cxnId="{0EA53582-AB51-4FE2-B5BC-927C04424958}">
      <dgm:prSet/>
      <dgm:spPr/>
      <dgm:t>
        <a:bodyPr/>
        <a:lstStyle/>
        <a:p>
          <a:endParaRPr lang="en-US"/>
        </a:p>
      </dgm:t>
    </dgm:pt>
    <dgm:pt modelId="{F37035E7-20A2-4598-98CC-5348133FDF73}">
      <dgm:prSet phldrT="[Text]"/>
      <dgm:spPr/>
      <dgm:t>
        <a:bodyPr/>
        <a:lstStyle/>
        <a:p>
          <a:r>
            <a:rPr lang="en-US" dirty="0"/>
            <a:t>Rehabilitation Act section 504</a:t>
          </a:r>
        </a:p>
      </dgm:t>
    </dgm:pt>
    <dgm:pt modelId="{91E951FD-5328-4EB9-ADB8-FC3FB7EE755A}" type="parTrans" cxnId="{701C5570-79CD-4AE3-9F0B-BFD5572A8708}">
      <dgm:prSet/>
      <dgm:spPr/>
      <dgm:t>
        <a:bodyPr/>
        <a:lstStyle/>
        <a:p>
          <a:endParaRPr lang="en-US"/>
        </a:p>
      </dgm:t>
    </dgm:pt>
    <dgm:pt modelId="{6DF3E21C-A177-4D13-A8EF-A4247D08D642}" type="sibTrans" cxnId="{701C5570-79CD-4AE3-9F0B-BFD5572A8708}">
      <dgm:prSet/>
      <dgm:spPr/>
      <dgm:t>
        <a:bodyPr/>
        <a:lstStyle/>
        <a:p>
          <a:endParaRPr lang="en-US"/>
        </a:p>
      </dgm:t>
    </dgm:pt>
    <dgm:pt modelId="{9FB61FFE-9D79-4EED-8E90-9FD58F469E64}">
      <dgm:prSet phldrT="[Text]"/>
      <dgm:spPr/>
      <dgm:t>
        <a:bodyPr/>
        <a:lstStyle/>
        <a:p>
          <a:r>
            <a:rPr lang="en-US" dirty="0"/>
            <a:t>Provides an equal opportunity for employment and prohibits discrimination for federal funded programs</a:t>
          </a:r>
        </a:p>
      </dgm:t>
    </dgm:pt>
    <dgm:pt modelId="{69EFB5A1-0A6F-4531-A04F-C801B9D1F229}" type="parTrans" cxnId="{CFC9C254-189A-4A30-A8CB-49B9EDAFF401}">
      <dgm:prSet/>
      <dgm:spPr/>
      <dgm:t>
        <a:bodyPr/>
        <a:lstStyle/>
        <a:p>
          <a:endParaRPr lang="en-US"/>
        </a:p>
      </dgm:t>
    </dgm:pt>
    <dgm:pt modelId="{8FE41CC3-C845-4BD4-BC03-643C8530F328}" type="sibTrans" cxnId="{CFC9C254-189A-4A30-A8CB-49B9EDAFF401}">
      <dgm:prSet/>
      <dgm:spPr/>
      <dgm:t>
        <a:bodyPr/>
        <a:lstStyle/>
        <a:p>
          <a:endParaRPr lang="en-US"/>
        </a:p>
      </dgm:t>
    </dgm:pt>
    <dgm:pt modelId="{E5CECDEF-365D-4DE3-80F5-707AE4254DE7}">
      <dgm:prSet phldrT="[Text]"/>
      <dgm:spPr/>
      <dgm:t>
        <a:bodyPr/>
        <a:lstStyle/>
        <a:p>
          <a:r>
            <a:rPr lang="en-US" dirty="0"/>
            <a:t>1975</a:t>
          </a:r>
        </a:p>
      </dgm:t>
    </dgm:pt>
    <dgm:pt modelId="{DB7FC4F4-19C8-4BCD-A69E-B3EB78367A57}" type="parTrans" cxnId="{DB2B4CC7-363B-4286-AC2C-EC2DF0E0146D}">
      <dgm:prSet/>
      <dgm:spPr/>
      <dgm:t>
        <a:bodyPr/>
        <a:lstStyle/>
        <a:p>
          <a:endParaRPr lang="en-US"/>
        </a:p>
      </dgm:t>
    </dgm:pt>
    <dgm:pt modelId="{BAE442AB-C7F5-46B4-8E8C-A852C38E3649}" type="sibTrans" cxnId="{DB2B4CC7-363B-4286-AC2C-EC2DF0E0146D}">
      <dgm:prSet/>
      <dgm:spPr/>
      <dgm:t>
        <a:bodyPr/>
        <a:lstStyle/>
        <a:p>
          <a:endParaRPr lang="en-US"/>
        </a:p>
      </dgm:t>
    </dgm:pt>
    <dgm:pt modelId="{2A234B4A-C3A7-4838-8946-43F2BB272428}">
      <dgm:prSet phldrT="[Text]"/>
      <dgm:spPr/>
      <dgm:t>
        <a:bodyPr/>
        <a:lstStyle/>
        <a:p>
          <a:pPr algn="l"/>
          <a:r>
            <a:rPr lang="en-US" dirty="0"/>
            <a:t>Individuals with Disabilities Education Act (IDEA)</a:t>
          </a:r>
        </a:p>
      </dgm:t>
    </dgm:pt>
    <dgm:pt modelId="{F4EA871D-DB62-491D-9BA6-2ABE943ECFD1}" type="parTrans" cxnId="{1839911D-4CEA-4ED2-AC7F-B109240DFA14}">
      <dgm:prSet/>
      <dgm:spPr/>
      <dgm:t>
        <a:bodyPr/>
        <a:lstStyle/>
        <a:p>
          <a:endParaRPr lang="en-US"/>
        </a:p>
      </dgm:t>
    </dgm:pt>
    <dgm:pt modelId="{2262CD8B-7BCC-4E67-A3A3-DA63C9460BFF}" type="sibTrans" cxnId="{1839911D-4CEA-4ED2-AC7F-B109240DFA14}">
      <dgm:prSet/>
      <dgm:spPr/>
      <dgm:t>
        <a:bodyPr/>
        <a:lstStyle/>
        <a:p>
          <a:endParaRPr lang="en-US"/>
        </a:p>
      </dgm:t>
    </dgm:pt>
    <dgm:pt modelId="{14A2CAFF-FCB0-4D6E-9899-8C435852105C}">
      <dgm:prSet phldrT="[Text]"/>
      <dgm:spPr/>
      <dgm:t>
        <a:bodyPr/>
        <a:lstStyle/>
        <a:p>
          <a:pPr algn="l"/>
          <a:r>
            <a:rPr lang="en-US" dirty="0"/>
            <a:t>Protects right to free and appropriate public education </a:t>
          </a:r>
        </a:p>
      </dgm:t>
    </dgm:pt>
    <dgm:pt modelId="{B386B043-B6E8-42B5-A9F0-C89533171223}" type="parTrans" cxnId="{2D1BB4CD-4909-45FE-8D6C-BAC2F5401F37}">
      <dgm:prSet/>
      <dgm:spPr/>
      <dgm:t>
        <a:bodyPr/>
        <a:lstStyle/>
        <a:p>
          <a:endParaRPr lang="en-US"/>
        </a:p>
      </dgm:t>
    </dgm:pt>
    <dgm:pt modelId="{3800AD5D-5444-4F40-B164-A2418A2411B8}" type="sibTrans" cxnId="{2D1BB4CD-4909-45FE-8D6C-BAC2F5401F37}">
      <dgm:prSet/>
      <dgm:spPr/>
      <dgm:t>
        <a:bodyPr/>
        <a:lstStyle/>
        <a:p>
          <a:endParaRPr lang="en-US"/>
        </a:p>
      </dgm:t>
    </dgm:pt>
    <dgm:pt modelId="{B3CED039-0D9F-477D-B696-0BC43EF4112B}" type="pres">
      <dgm:prSet presAssocID="{5FC3C845-50D7-4010-8B3A-2AE6BDC10D87}" presName="Name0" presStyleCnt="0">
        <dgm:presLayoutVars>
          <dgm:dir/>
          <dgm:animLvl val="lvl"/>
          <dgm:resizeHandles val="exact"/>
        </dgm:presLayoutVars>
      </dgm:prSet>
      <dgm:spPr/>
    </dgm:pt>
    <dgm:pt modelId="{E52D93FB-96B7-425F-8AF0-0E9705C1E53A}" type="pres">
      <dgm:prSet presAssocID="{DD948859-E2F5-43DF-9C93-38A9D6005814}" presName="linNode" presStyleCnt="0"/>
      <dgm:spPr/>
    </dgm:pt>
    <dgm:pt modelId="{C990868B-3EBB-4C49-99FA-BBFF07B4B718}" type="pres">
      <dgm:prSet presAssocID="{DD948859-E2F5-43DF-9C93-38A9D6005814}" presName="parentText" presStyleLbl="node1" presStyleIdx="0" presStyleCnt="2" custScaleX="48148">
        <dgm:presLayoutVars>
          <dgm:chMax val="1"/>
          <dgm:bulletEnabled val="1"/>
        </dgm:presLayoutVars>
      </dgm:prSet>
      <dgm:spPr/>
    </dgm:pt>
    <dgm:pt modelId="{C34E96E0-B474-4AD1-A875-5C298861DD50}" type="pres">
      <dgm:prSet presAssocID="{DD948859-E2F5-43DF-9C93-38A9D6005814}" presName="descendantText" presStyleLbl="alignAccFollowNode1" presStyleIdx="0" presStyleCnt="2" custScaleX="122222" custScaleY="94858">
        <dgm:presLayoutVars>
          <dgm:bulletEnabled val="1"/>
        </dgm:presLayoutVars>
      </dgm:prSet>
      <dgm:spPr/>
    </dgm:pt>
    <dgm:pt modelId="{92559381-4DCE-45F1-B8C4-CCB21D8D76F9}" type="pres">
      <dgm:prSet presAssocID="{D63FF525-2882-43CC-8400-D8AE8E4169A9}" presName="sp" presStyleCnt="0"/>
      <dgm:spPr/>
    </dgm:pt>
    <dgm:pt modelId="{E999FD39-1CAD-472A-A69D-AF0F882934E6}" type="pres">
      <dgm:prSet presAssocID="{E5CECDEF-365D-4DE3-80F5-707AE4254DE7}" presName="linNode" presStyleCnt="0"/>
      <dgm:spPr/>
    </dgm:pt>
    <dgm:pt modelId="{39378BC4-4FA6-4999-9533-2EF084DC52B8}" type="pres">
      <dgm:prSet presAssocID="{E5CECDEF-365D-4DE3-80F5-707AE4254DE7}" presName="parentText" presStyleLbl="node1" presStyleIdx="1" presStyleCnt="2" custScaleX="48148" custLinFactNeighborX="694" custLinFactNeighborY="-4364">
        <dgm:presLayoutVars>
          <dgm:chMax val="1"/>
          <dgm:bulletEnabled val="1"/>
        </dgm:presLayoutVars>
      </dgm:prSet>
      <dgm:spPr/>
    </dgm:pt>
    <dgm:pt modelId="{D313F932-A0A1-4BE2-8651-CDDA16D08ADE}" type="pres">
      <dgm:prSet presAssocID="{E5CECDEF-365D-4DE3-80F5-707AE4254DE7}" presName="descendantText" presStyleLbl="alignAccFollowNode1" presStyleIdx="1" presStyleCnt="2" custScaleX="123611" custScaleY="106127" custLinFactNeighborX="-1646" custLinFactNeighborY="-4538">
        <dgm:presLayoutVars>
          <dgm:bulletEnabled val="1"/>
        </dgm:presLayoutVars>
      </dgm:prSet>
      <dgm:spPr/>
    </dgm:pt>
  </dgm:ptLst>
  <dgm:cxnLst>
    <dgm:cxn modelId="{72C36801-9F40-4846-B86F-16C078A42B26}" type="presOf" srcId="{5FC3C845-50D7-4010-8B3A-2AE6BDC10D87}" destId="{B3CED039-0D9F-477D-B696-0BC43EF4112B}" srcOrd="0" destOrd="0" presId="urn:microsoft.com/office/officeart/2005/8/layout/vList5"/>
    <dgm:cxn modelId="{115D7D06-711B-4C36-ACB6-7CE93B365779}" type="presOf" srcId="{DD948859-E2F5-43DF-9C93-38A9D6005814}" destId="{C990868B-3EBB-4C49-99FA-BBFF07B4B718}" srcOrd="0" destOrd="0" presId="urn:microsoft.com/office/officeart/2005/8/layout/vList5"/>
    <dgm:cxn modelId="{1839911D-4CEA-4ED2-AC7F-B109240DFA14}" srcId="{E5CECDEF-365D-4DE3-80F5-707AE4254DE7}" destId="{2A234B4A-C3A7-4838-8946-43F2BB272428}" srcOrd="0" destOrd="0" parTransId="{F4EA871D-DB62-491D-9BA6-2ABE943ECFD1}" sibTransId="{2262CD8B-7BCC-4E67-A3A3-DA63C9460BFF}"/>
    <dgm:cxn modelId="{701C5570-79CD-4AE3-9F0B-BFD5572A8708}" srcId="{DD948859-E2F5-43DF-9C93-38A9D6005814}" destId="{F37035E7-20A2-4598-98CC-5348133FDF73}" srcOrd="0" destOrd="0" parTransId="{91E951FD-5328-4EB9-ADB8-FC3FB7EE755A}" sibTransId="{6DF3E21C-A177-4D13-A8EF-A4247D08D642}"/>
    <dgm:cxn modelId="{CFC9C254-189A-4A30-A8CB-49B9EDAFF401}" srcId="{DD948859-E2F5-43DF-9C93-38A9D6005814}" destId="{9FB61FFE-9D79-4EED-8E90-9FD58F469E64}" srcOrd="1" destOrd="0" parTransId="{69EFB5A1-0A6F-4531-A04F-C801B9D1F229}" sibTransId="{8FE41CC3-C845-4BD4-BC03-643C8530F328}"/>
    <dgm:cxn modelId="{BB75FD54-0C52-45F8-B5A5-37566AFE0CEF}" type="presOf" srcId="{E5CECDEF-365D-4DE3-80F5-707AE4254DE7}" destId="{39378BC4-4FA6-4999-9533-2EF084DC52B8}" srcOrd="0" destOrd="0" presId="urn:microsoft.com/office/officeart/2005/8/layout/vList5"/>
    <dgm:cxn modelId="{0EA53582-AB51-4FE2-B5BC-927C04424958}" srcId="{5FC3C845-50D7-4010-8B3A-2AE6BDC10D87}" destId="{DD948859-E2F5-43DF-9C93-38A9D6005814}" srcOrd="0" destOrd="0" parTransId="{C007D346-D79F-45E6-A153-7915A512C87B}" sibTransId="{D63FF525-2882-43CC-8400-D8AE8E4169A9}"/>
    <dgm:cxn modelId="{FCF928B8-2300-49E3-A556-21AF5B4AE4BB}" type="presOf" srcId="{2A234B4A-C3A7-4838-8946-43F2BB272428}" destId="{D313F932-A0A1-4BE2-8651-CDDA16D08ADE}" srcOrd="0" destOrd="0" presId="urn:microsoft.com/office/officeart/2005/8/layout/vList5"/>
    <dgm:cxn modelId="{DB2B4CC7-363B-4286-AC2C-EC2DF0E0146D}" srcId="{5FC3C845-50D7-4010-8B3A-2AE6BDC10D87}" destId="{E5CECDEF-365D-4DE3-80F5-707AE4254DE7}" srcOrd="1" destOrd="0" parTransId="{DB7FC4F4-19C8-4BCD-A69E-B3EB78367A57}" sibTransId="{BAE442AB-C7F5-46B4-8E8C-A852C38E3649}"/>
    <dgm:cxn modelId="{2D1BB4CD-4909-45FE-8D6C-BAC2F5401F37}" srcId="{E5CECDEF-365D-4DE3-80F5-707AE4254DE7}" destId="{14A2CAFF-FCB0-4D6E-9899-8C435852105C}" srcOrd="1" destOrd="0" parTransId="{B386B043-B6E8-42B5-A9F0-C89533171223}" sibTransId="{3800AD5D-5444-4F40-B164-A2418A2411B8}"/>
    <dgm:cxn modelId="{637ABFD3-5AB8-4884-AA8F-F5B890ACEF09}" type="presOf" srcId="{F37035E7-20A2-4598-98CC-5348133FDF73}" destId="{C34E96E0-B474-4AD1-A875-5C298861DD50}" srcOrd="0" destOrd="0" presId="urn:microsoft.com/office/officeart/2005/8/layout/vList5"/>
    <dgm:cxn modelId="{3DC41DF0-6BA8-4EBD-BD95-EA813BCA7331}" type="presOf" srcId="{9FB61FFE-9D79-4EED-8E90-9FD58F469E64}" destId="{C34E96E0-B474-4AD1-A875-5C298861DD50}" srcOrd="0" destOrd="1" presId="urn:microsoft.com/office/officeart/2005/8/layout/vList5"/>
    <dgm:cxn modelId="{547136FA-9726-46B8-8690-001E464F0BC3}" type="presOf" srcId="{14A2CAFF-FCB0-4D6E-9899-8C435852105C}" destId="{D313F932-A0A1-4BE2-8651-CDDA16D08ADE}" srcOrd="0" destOrd="1" presId="urn:microsoft.com/office/officeart/2005/8/layout/vList5"/>
    <dgm:cxn modelId="{52C3D019-2956-4812-AE9B-E25331743B57}" type="presParOf" srcId="{B3CED039-0D9F-477D-B696-0BC43EF4112B}" destId="{E52D93FB-96B7-425F-8AF0-0E9705C1E53A}" srcOrd="0" destOrd="0" presId="urn:microsoft.com/office/officeart/2005/8/layout/vList5"/>
    <dgm:cxn modelId="{A161FDA9-078A-400B-9E07-FFC95C30B859}" type="presParOf" srcId="{E52D93FB-96B7-425F-8AF0-0E9705C1E53A}" destId="{C990868B-3EBB-4C49-99FA-BBFF07B4B718}" srcOrd="0" destOrd="0" presId="urn:microsoft.com/office/officeart/2005/8/layout/vList5"/>
    <dgm:cxn modelId="{E75B2B04-DB40-42A9-A686-A2BE12816086}" type="presParOf" srcId="{E52D93FB-96B7-425F-8AF0-0E9705C1E53A}" destId="{C34E96E0-B474-4AD1-A875-5C298861DD50}" srcOrd="1" destOrd="0" presId="urn:microsoft.com/office/officeart/2005/8/layout/vList5"/>
    <dgm:cxn modelId="{B1D62CE5-8A4D-41CA-A5E9-01E9391F4C3D}" type="presParOf" srcId="{B3CED039-0D9F-477D-B696-0BC43EF4112B}" destId="{92559381-4DCE-45F1-B8C4-CCB21D8D76F9}" srcOrd="1" destOrd="0" presId="urn:microsoft.com/office/officeart/2005/8/layout/vList5"/>
    <dgm:cxn modelId="{941F0B93-0788-47B0-8DF1-A40A071C88C6}" type="presParOf" srcId="{B3CED039-0D9F-477D-B696-0BC43EF4112B}" destId="{E999FD39-1CAD-472A-A69D-AF0F882934E6}" srcOrd="2" destOrd="0" presId="urn:microsoft.com/office/officeart/2005/8/layout/vList5"/>
    <dgm:cxn modelId="{CBA53655-B4DC-49C9-8E72-CD4A96BAD5C4}" type="presParOf" srcId="{E999FD39-1CAD-472A-A69D-AF0F882934E6}" destId="{39378BC4-4FA6-4999-9533-2EF084DC52B8}" srcOrd="0" destOrd="0" presId="urn:microsoft.com/office/officeart/2005/8/layout/vList5"/>
    <dgm:cxn modelId="{B5B28152-5B8E-40B5-8DFC-F7AE2C88A72E}" type="presParOf" srcId="{E999FD39-1CAD-472A-A69D-AF0F882934E6}" destId="{D313F932-A0A1-4BE2-8651-CDDA16D08AD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1985CE-2844-48F3-998E-4AAED73CC89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AA9667C-798D-4641-B184-6AF5F4D7B2F5}">
      <dgm:prSet phldrT="[Text]"/>
      <dgm:spPr/>
      <dgm:t>
        <a:bodyPr/>
        <a:lstStyle/>
        <a:p>
          <a:r>
            <a:rPr lang="en-US" dirty="0">
              <a:latin typeface="Arial" pitchFamily="34" charset="0"/>
              <a:cs typeface="Arial" pitchFamily="34" charset="0"/>
            </a:rPr>
            <a:t>1990</a:t>
          </a:r>
        </a:p>
      </dgm:t>
    </dgm:pt>
    <dgm:pt modelId="{83A0CB7D-85B4-4160-BB3D-89A0B1014E1B}" type="parTrans" cxnId="{DC34FD3B-E471-434F-99BB-9596F8FA0B65}">
      <dgm:prSet/>
      <dgm:spPr/>
      <dgm:t>
        <a:bodyPr/>
        <a:lstStyle/>
        <a:p>
          <a:endParaRPr lang="en-US"/>
        </a:p>
      </dgm:t>
    </dgm:pt>
    <dgm:pt modelId="{FD1FCF75-0E88-4A6D-BD89-1BED759F673A}" type="sibTrans" cxnId="{DC34FD3B-E471-434F-99BB-9596F8FA0B65}">
      <dgm:prSet/>
      <dgm:spPr/>
      <dgm:t>
        <a:bodyPr/>
        <a:lstStyle/>
        <a:p>
          <a:endParaRPr lang="en-US"/>
        </a:p>
      </dgm:t>
    </dgm:pt>
    <dgm:pt modelId="{DE05A659-D284-4273-8D3E-8E49E0898D3A}">
      <dgm:prSet phldrT="[Text]"/>
      <dgm:spPr/>
      <dgm:t>
        <a:bodyPr/>
        <a:lstStyle/>
        <a:p>
          <a:r>
            <a:rPr lang="en-US" b="1" dirty="0">
              <a:latin typeface="Arial" pitchFamily="34" charset="0"/>
              <a:cs typeface="Arial" pitchFamily="34" charset="0"/>
            </a:rPr>
            <a:t>Americans with Disabilities Act</a:t>
          </a:r>
          <a:endParaRPr lang="en-US" dirty="0">
            <a:latin typeface="Arial" pitchFamily="34" charset="0"/>
            <a:cs typeface="Arial" pitchFamily="34" charset="0"/>
          </a:endParaRPr>
        </a:p>
      </dgm:t>
    </dgm:pt>
    <dgm:pt modelId="{5DEEE031-B0C9-4FAF-B924-4F155E77FF05}" type="parTrans" cxnId="{125CF507-9FE3-47A7-BB71-53B1E652CE6A}">
      <dgm:prSet/>
      <dgm:spPr/>
      <dgm:t>
        <a:bodyPr/>
        <a:lstStyle/>
        <a:p>
          <a:endParaRPr lang="en-US"/>
        </a:p>
      </dgm:t>
    </dgm:pt>
    <dgm:pt modelId="{C13E4CB4-D442-411E-AB6A-B4E8B6B56F1D}" type="sibTrans" cxnId="{125CF507-9FE3-47A7-BB71-53B1E652CE6A}">
      <dgm:prSet/>
      <dgm:spPr/>
      <dgm:t>
        <a:bodyPr/>
        <a:lstStyle/>
        <a:p>
          <a:endParaRPr lang="en-US"/>
        </a:p>
      </dgm:t>
    </dgm:pt>
    <dgm:pt modelId="{369D4784-A0BE-4C73-BB4C-2C027A6A217D}">
      <dgm:prSet phldrT="[Text]"/>
      <dgm:spPr/>
      <dgm:t>
        <a:bodyPr/>
        <a:lstStyle/>
        <a:p>
          <a:r>
            <a:rPr lang="en-US" dirty="0">
              <a:latin typeface="Arial" pitchFamily="34" charset="0"/>
              <a:cs typeface="Arial" pitchFamily="34" charset="0"/>
            </a:rPr>
            <a:t>cross-disability coalition</a:t>
          </a:r>
        </a:p>
      </dgm:t>
    </dgm:pt>
    <dgm:pt modelId="{71AF1067-53FD-47A8-A11E-B0915124F87F}" type="parTrans" cxnId="{EDED796B-E0A6-444C-BB7E-269AC3CA3183}">
      <dgm:prSet/>
      <dgm:spPr/>
      <dgm:t>
        <a:bodyPr/>
        <a:lstStyle/>
        <a:p>
          <a:endParaRPr lang="en-US"/>
        </a:p>
      </dgm:t>
    </dgm:pt>
    <dgm:pt modelId="{42C68F5A-750E-40BC-9FAB-EC43434BCCF0}" type="sibTrans" cxnId="{EDED796B-E0A6-444C-BB7E-269AC3CA3183}">
      <dgm:prSet/>
      <dgm:spPr/>
      <dgm:t>
        <a:bodyPr/>
        <a:lstStyle/>
        <a:p>
          <a:endParaRPr lang="en-US"/>
        </a:p>
      </dgm:t>
    </dgm:pt>
    <dgm:pt modelId="{6407EB47-3CE2-4E0E-8EF1-5D4A16E4E1D4}">
      <dgm:prSet phldrT="[Text]"/>
      <dgm:spPr/>
      <dgm:t>
        <a:bodyPr/>
        <a:lstStyle/>
        <a:p>
          <a:r>
            <a:rPr lang="en-US" dirty="0">
              <a:latin typeface="Arial" pitchFamily="34" charset="0"/>
              <a:cs typeface="Arial" pitchFamily="34" charset="0"/>
            </a:rPr>
            <a:t>protects equal opportunity to work, transportation, telecommunications, public spaces, and government services </a:t>
          </a:r>
        </a:p>
      </dgm:t>
    </dgm:pt>
    <dgm:pt modelId="{20BE9C9D-E5E0-49B6-8350-D3A1C3CC2CAF}" type="parTrans" cxnId="{9AB61FA8-7303-4E2F-AFAA-4DE1A842AB22}">
      <dgm:prSet/>
      <dgm:spPr/>
      <dgm:t>
        <a:bodyPr/>
        <a:lstStyle/>
        <a:p>
          <a:endParaRPr lang="en-US"/>
        </a:p>
      </dgm:t>
    </dgm:pt>
    <dgm:pt modelId="{91D30971-7444-4F1E-8C52-E37078860E67}" type="sibTrans" cxnId="{9AB61FA8-7303-4E2F-AFAA-4DE1A842AB22}">
      <dgm:prSet/>
      <dgm:spPr/>
      <dgm:t>
        <a:bodyPr/>
        <a:lstStyle/>
        <a:p>
          <a:endParaRPr lang="en-US"/>
        </a:p>
      </dgm:t>
    </dgm:pt>
    <dgm:pt modelId="{BAA4EF6B-26D6-40B2-BE62-D63C8DE20A91}" type="pres">
      <dgm:prSet presAssocID="{8A1985CE-2844-48F3-998E-4AAED73CC89A}" presName="Name0" presStyleCnt="0">
        <dgm:presLayoutVars>
          <dgm:dir/>
          <dgm:animLvl val="lvl"/>
          <dgm:resizeHandles val="exact"/>
        </dgm:presLayoutVars>
      </dgm:prSet>
      <dgm:spPr/>
    </dgm:pt>
    <dgm:pt modelId="{B64E3EFE-CFF5-4FF6-98AF-C3FF1CA9FC93}" type="pres">
      <dgm:prSet presAssocID="{7AA9667C-798D-4641-B184-6AF5F4D7B2F5}" presName="linNode" presStyleCnt="0"/>
      <dgm:spPr/>
    </dgm:pt>
    <dgm:pt modelId="{DA495FC9-6631-416F-B5FB-7FCBE94C28CB}" type="pres">
      <dgm:prSet presAssocID="{7AA9667C-798D-4641-B184-6AF5F4D7B2F5}" presName="parentText" presStyleLbl="node1" presStyleIdx="0" presStyleCnt="1" custScaleX="66667" custScaleY="74599" custLinFactNeighborX="-9837" custLinFactNeighborY="640">
        <dgm:presLayoutVars>
          <dgm:chMax val="1"/>
          <dgm:bulletEnabled val="1"/>
        </dgm:presLayoutVars>
      </dgm:prSet>
      <dgm:spPr/>
    </dgm:pt>
    <dgm:pt modelId="{1B03677A-B463-4F93-A9FF-E45C097CC845}" type="pres">
      <dgm:prSet presAssocID="{7AA9667C-798D-4641-B184-6AF5F4D7B2F5}" presName="descendantText" presStyleLbl="alignAccFollowNode1" presStyleIdx="0" presStyleCnt="1" custScaleX="86798" custScaleY="74962" custLinFactNeighborX="-16043" custLinFactNeighborY="5831">
        <dgm:presLayoutVars>
          <dgm:bulletEnabled val="1"/>
        </dgm:presLayoutVars>
      </dgm:prSet>
      <dgm:spPr/>
    </dgm:pt>
  </dgm:ptLst>
  <dgm:cxnLst>
    <dgm:cxn modelId="{37D41D00-F9E1-4118-98DD-15BAE7840BE4}" type="presOf" srcId="{6407EB47-3CE2-4E0E-8EF1-5D4A16E4E1D4}" destId="{1B03677A-B463-4F93-A9FF-E45C097CC845}" srcOrd="0" destOrd="2" presId="urn:microsoft.com/office/officeart/2005/8/layout/vList5"/>
    <dgm:cxn modelId="{125CF507-9FE3-47A7-BB71-53B1E652CE6A}" srcId="{7AA9667C-798D-4641-B184-6AF5F4D7B2F5}" destId="{DE05A659-D284-4273-8D3E-8E49E0898D3A}" srcOrd="0" destOrd="0" parTransId="{5DEEE031-B0C9-4FAF-B924-4F155E77FF05}" sibTransId="{C13E4CB4-D442-411E-AB6A-B4E8B6B56F1D}"/>
    <dgm:cxn modelId="{D5C3F309-D36F-4649-AD82-B63482FB088F}" type="presOf" srcId="{369D4784-A0BE-4C73-BB4C-2C027A6A217D}" destId="{1B03677A-B463-4F93-A9FF-E45C097CC845}" srcOrd="0" destOrd="1" presId="urn:microsoft.com/office/officeart/2005/8/layout/vList5"/>
    <dgm:cxn modelId="{DC34FD3B-E471-434F-99BB-9596F8FA0B65}" srcId="{8A1985CE-2844-48F3-998E-4AAED73CC89A}" destId="{7AA9667C-798D-4641-B184-6AF5F4D7B2F5}" srcOrd="0" destOrd="0" parTransId="{83A0CB7D-85B4-4160-BB3D-89A0B1014E1B}" sibTransId="{FD1FCF75-0E88-4A6D-BD89-1BED759F673A}"/>
    <dgm:cxn modelId="{7F6F0160-737F-4AC7-93FA-56A726F285EC}" type="presOf" srcId="{8A1985CE-2844-48F3-998E-4AAED73CC89A}" destId="{BAA4EF6B-26D6-40B2-BE62-D63C8DE20A91}" srcOrd="0" destOrd="0" presId="urn:microsoft.com/office/officeart/2005/8/layout/vList5"/>
    <dgm:cxn modelId="{EDED796B-E0A6-444C-BB7E-269AC3CA3183}" srcId="{7AA9667C-798D-4641-B184-6AF5F4D7B2F5}" destId="{369D4784-A0BE-4C73-BB4C-2C027A6A217D}" srcOrd="1" destOrd="0" parTransId="{71AF1067-53FD-47A8-A11E-B0915124F87F}" sibTransId="{42C68F5A-750E-40BC-9FAB-EC43434BCCF0}"/>
    <dgm:cxn modelId="{9AB61FA8-7303-4E2F-AFAA-4DE1A842AB22}" srcId="{7AA9667C-798D-4641-B184-6AF5F4D7B2F5}" destId="{6407EB47-3CE2-4E0E-8EF1-5D4A16E4E1D4}" srcOrd="2" destOrd="0" parTransId="{20BE9C9D-E5E0-49B6-8350-D3A1C3CC2CAF}" sibTransId="{91D30971-7444-4F1E-8C52-E37078860E67}"/>
    <dgm:cxn modelId="{A88FB1CB-8099-4869-8693-106FE7367189}" type="presOf" srcId="{7AA9667C-798D-4641-B184-6AF5F4D7B2F5}" destId="{DA495FC9-6631-416F-B5FB-7FCBE94C28CB}" srcOrd="0" destOrd="0" presId="urn:microsoft.com/office/officeart/2005/8/layout/vList5"/>
    <dgm:cxn modelId="{A477EAD8-8B39-41F1-A424-6E89E227E19F}" type="presOf" srcId="{DE05A659-D284-4273-8D3E-8E49E0898D3A}" destId="{1B03677A-B463-4F93-A9FF-E45C097CC845}" srcOrd="0" destOrd="0" presId="urn:microsoft.com/office/officeart/2005/8/layout/vList5"/>
    <dgm:cxn modelId="{4A5A1A07-E616-4A2F-94E1-2F38A0346E0D}" type="presParOf" srcId="{BAA4EF6B-26D6-40B2-BE62-D63C8DE20A91}" destId="{B64E3EFE-CFF5-4FF6-98AF-C3FF1CA9FC93}" srcOrd="0" destOrd="0" presId="urn:microsoft.com/office/officeart/2005/8/layout/vList5"/>
    <dgm:cxn modelId="{115CE55A-A073-4177-89F9-3844BBC53367}" type="presParOf" srcId="{B64E3EFE-CFF5-4FF6-98AF-C3FF1CA9FC93}" destId="{DA495FC9-6631-416F-B5FB-7FCBE94C28CB}" srcOrd="0" destOrd="0" presId="urn:microsoft.com/office/officeart/2005/8/layout/vList5"/>
    <dgm:cxn modelId="{416095C3-4F8D-4A6C-9548-BDFA70B3F29E}" type="presParOf" srcId="{B64E3EFE-CFF5-4FF6-98AF-C3FF1CA9FC93}" destId="{1B03677A-B463-4F93-A9FF-E45C097CC84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DAB23-9ACB-4E68-BAE1-05FAB6178CC5}">
      <dsp:nvSpPr>
        <dsp:cNvPr id="0" name=""/>
        <dsp:cNvSpPr/>
      </dsp:nvSpPr>
      <dsp:spPr>
        <a:xfrm rot="10800000">
          <a:off x="610382" y="192296"/>
          <a:ext cx="7068037" cy="11720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3677"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rial" pitchFamily="34" charset="0"/>
              <a:cs typeface="Arial" pitchFamily="34" charset="0"/>
            </a:rPr>
            <a:t>A Person</a:t>
          </a:r>
        </a:p>
      </dsp:txBody>
      <dsp:txXfrm rot="10800000">
        <a:off x="903386" y="192296"/>
        <a:ext cx="6775033" cy="1172015"/>
      </dsp:txXfrm>
    </dsp:sp>
    <dsp:sp modelId="{91687738-F3F5-4533-B209-A5FAB35B590A}">
      <dsp:nvSpPr>
        <dsp:cNvPr id="0" name=""/>
        <dsp:cNvSpPr/>
      </dsp:nvSpPr>
      <dsp:spPr>
        <a:xfrm>
          <a:off x="0" y="96022"/>
          <a:ext cx="1391645" cy="139164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dsp:style>
    </dsp:sp>
    <dsp:sp modelId="{E0E6D55F-09DD-450A-B823-1EE13DC5C2B8}">
      <dsp:nvSpPr>
        <dsp:cNvPr id="0" name=""/>
        <dsp:cNvSpPr/>
      </dsp:nvSpPr>
      <dsp:spPr>
        <a:xfrm rot="10800000">
          <a:off x="729013" y="1807144"/>
          <a:ext cx="6918541" cy="200285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367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itchFamily="34" charset="0"/>
              <a:cs typeface="Arial" pitchFamily="34" charset="0"/>
            </a:rPr>
            <a:t>What makes you different? Hair color, height, athleticism, humor. Do you want to only be known as the girl with brown hair?</a:t>
          </a:r>
        </a:p>
      </dsp:txBody>
      <dsp:txXfrm rot="10800000">
        <a:off x="1229727" y="1807144"/>
        <a:ext cx="6417827" cy="2002855"/>
      </dsp:txXfrm>
    </dsp:sp>
    <dsp:sp modelId="{4C19CACC-C425-473E-B3DA-0D2695B127B7}">
      <dsp:nvSpPr>
        <dsp:cNvPr id="0" name=""/>
        <dsp:cNvSpPr/>
      </dsp:nvSpPr>
      <dsp:spPr>
        <a:xfrm>
          <a:off x="0" y="2030698"/>
          <a:ext cx="1400315" cy="1331247"/>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t="-3000" b="-3000"/>
          </a:stretch>
        </a:blipFill>
        <a:ln w="25400" cap="flat"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96AA3-A2FB-4109-BC5E-08CE9F492C2E}">
      <dsp:nvSpPr>
        <dsp:cNvPr id="0" name=""/>
        <dsp:cNvSpPr/>
      </dsp:nvSpPr>
      <dsp:spPr>
        <a:xfrm>
          <a:off x="3037" y="1261"/>
          <a:ext cx="8223524" cy="2243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What can I say?</a:t>
          </a:r>
        </a:p>
        <a:p>
          <a:pPr marL="0" lvl="0" indent="0" algn="ctr" defTabSz="1733550">
            <a:lnSpc>
              <a:spcPct val="90000"/>
            </a:lnSpc>
            <a:spcBef>
              <a:spcPct val="0"/>
            </a:spcBef>
            <a:spcAft>
              <a:spcPct val="35000"/>
            </a:spcAft>
            <a:buNone/>
          </a:pPr>
          <a:r>
            <a:rPr lang="en-US" sz="3600" kern="1200" dirty="0"/>
            <a:t>Ask the person what they prefer if you can. Person-first or Identity-First?</a:t>
          </a:r>
        </a:p>
      </dsp:txBody>
      <dsp:txXfrm>
        <a:off x="68750" y="66974"/>
        <a:ext cx="8092098" cy="2112194"/>
      </dsp:txXfrm>
    </dsp:sp>
    <dsp:sp modelId="{1E5C2824-26C2-44D5-843C-F6249127D7C7}">
      <dsp:nvSpPr>
        <dsp:cNvPr id="0" name=""/>
        <dsp:cNvSpPr/>
      </dsp:nvSpPr>
      <dsp:spPr>
        <a:xfrm>
          <a:off x="8032" y="2335474"/>
          <a:ext cx="3938325" cy="3404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Say:</a:t>
          </a:r>
          <a:br>
            <a:rPr lang="en-US" sz="2400" kern="1200" dirty="0"/>
          </a:br>
          <a:r>
            <a:rPr lang="en-US" sz="1800" kern="1200" dirty="0"/>
            <a:t>Person First:</a:t>
          </a:r>
        </a:p>
        <a:p>
          <a:pPr marL="0" lvl="0" indent="0" algn="ctr" defTabSz="1066800">
            <a:lnSpc>
              <a:spcPct val="90000"/>
            </a:lnSpc>
            <a:spcBef>
              <a:spcPct val="0"/>
            </a:spcBef>
            <a:spcAft>
              <a:spcPct val="35000"/>
            </a:spcAft>
            <a:buNone/>
          </a:pPr>
          <a:r>
            <a:rPr lang="en-US" sz="1800" kern="1200" dirty="0"/>
            <a:t>Person with a disability</a:t>
          </a:r>
        </a:p>
        <a:p>
          <a:pPr marL="0" lvl="0" indent="0" algn="ctr" defTabSz="1066800">
            <a:lnSpc>
              <a:spcPct val="90000"/>
            </a:lnSpc>
            <a:spcBef>
              <a:spcPct val="0"/>
            </a:spcBef>
            <a:spcAft>
              <a:spcPct val="35000"/>
            </a:spcAft>
            <a:buNone/>
          </a:pPr>
          <a:r>
            <a:rPr lang="en-US" sz="1800" kern="1200" dirty="0"/>
            <a:t>They have a mental illness</a:t>
          </a:r>
        </a:p>
        <a:p>
          <a:pPr marL="0" lvl="0" indent="0" algn="ctr" defTabSz="1066800">
            <a:lnSpc>
              <a:spcPct val="90000"/>
            </a:lnSpc>
            <a:spcBef>
              <a:spcPct val="0"/>
            </a:spcBef>
            <a:spcAft>
              <a:spcPct val="35000"/>
            </a:spcAft>
            <a:buNone/>
          </a:pPr>
          <a:r>
            <a:rPr lang="en-US" sz="1800" kern="1200" dirty="0"/>
            <a:t>They have low vision</a:t>
          </a:r>
        </a:p>
        <a:p>
          <a:pPr marL="0" lvl="0" indent="0" algn="l" defTabSz="1066800">
            <a:lnSpc>
              <a:spcPct val="90000"/>
            </a:lnSpc>
            <a:spcBef>
              <a:spcPct val="0"/>
            </a:spcBef>
            <a:spcAft>
              <a:spcPct val="35000"/>
            </a:spcAft>
            <a:buNone/>
          </a:pPr>
          <a:r>
            <a:rPr lang="en-US" sz="1800" kern="1200" dirty="0"/>
            <a:t>Identity-First:</a:t>
          </a:r>
        </a:p>
        <a:p>
          <a:pPr marL="0" lvl="0" indent="0" algn="ctr" defTabSz="1066800">
            <a:lnSpc>
              <a:spcPct val="90000"/>
            </a:lnSpc>
            <a:spcBef>
              <a:spcPct val="0"/>
            </a:spcBef>
            <a:spcAft>
              <a:spcPct val="35000"/>
            </a:spcAft>
            <a:buNone/>
          </a:pPr>
          <a:r>
            <a:rPr lang="en-US" sz="1800" kern="1200" dirty="0"/>
            <a:t>Deaf individual</a:t>
          </a:r>
        </a:p>
        <a:p>
          <a:pPr marL="0" lvl="0" indent="0" algn="ctr" defTabSz="1066800">
            <a:lnSpc>
              <a:spcPct val="90000"/>
            </a:lnSpc>
            <a:spcBef>
              <a:spcPct val="0"/>
            </a:spcBef>
            <a:spcAft>
              <a:spcPct val="35000"/>
            </a:spcAft>
            <a:buNone/>
          </a:pPr>
          <a:r>
            <a:rPr lang="en-US" sz="1800" kern="1200" dirty="0"/>
            <a:t>They are disabled</a:t>
          </a:r>
        </a:p>
        <a:p>
          <a:pPr marL="0" lvl="0" indent="0" algn="ctr" defTabSz="1066800">
            <a:lnSpc>
              <a:spcPct val="90000"/>
            </a:lnSpc>
            <a:spcBef>
              <a:spcPct val="0"/>
            </a:spcBef>
            <a:spcAft>
              <a:spcPct val="35000"/>
            </a:spcAft>
            <a:buNone/>
          </a:pPr>
          <a:r>
            <a:rPr lang="en-US" sz="1800" kern="1200" dirty="0"/>
            <a:t>They are Autistic</a:t>
          </a:r>
        </a:p>
        <a:p>
          <a:pPr marL="0" lvl="0" indent="0" algn="l" defTabSz="1066800">
            <a:lnSpc>
              <a:spcPct val="90000"/>
            </a:lnSpc>
            <a:spcBef>
              <a:spcPct val="0"/>
            </a:spcBef>
            <a:spcAft>
              <a:spcPct val="35000"/>
            </a:spcAft>
            <a:buNone/>
          </a:pPr>
          <a:endParaRPr lang="en-US" sz="1300" kern="1200" dirty="0"/>
        </a:p>
      </dsp:txBody>
      <dsp:txXfrm>
        <a:off x="107755" y="2435197"/>
        <a:ext cx="3738879" cy="3205342"/>
      </dsp:txXfrm>
    </dsp:sp>
    <dsp:sp modelId="{43E37A47-C5A5-4D90-BA09-A81A52A4BFDF}">
      <dsp:nvSpPr>
        <dsp:cNvPr id="0" name=""/>
        <dsp:cNvSpPr/>
      </dsp:nvSpPr>
      <dsp:spPr>
        <a:xfrm>
          <a:off x="4280209" y="2491513"/>
          <a:ext cx="3938325" cy="31561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Don’t Say:</a:t>
          </a:r>
        </a:p>
        <a:p>
          <a:pPr marL="0" lvl="0" indent="0" algn="ctr" defTabSz="1244600">
            <a:lnSpc>
              <a:spcPct val="90000"/>
            </a:lnSpc>
            <a:spcBef>
              <a:spcPct val="0"/>
            </a:spcBef>
            <a:spcAft>
              <a:spcPct val="35000"/>
            </a:spcAft>
            <a:buNone/>
          </a:pPr>
          <a:r>
            <a:rPr lang="en-US" sz="1800" kern="1200" dirty="0"/>
            <a:t>Wheelchair bound</a:t>
          </a:r>
        </a:p>
        <a:p>
          <a:pPr marL="0" lvl="0" indent="0" algn="ctr" defTabSz="1244600">
            <a:lnSpc>
              <a:spcPct val="90000"/>
            </a:lnSpc>
            <a:spcBef>
              <a:spcPct val="0"/>
            </a:spcBef>
            <a:spcAft>
              <a:spcPct val="35000"/>
            </a:spcAft>
            <a:buNone/>
          </a:pPr>
          <a:r>
            <a:rPr lang="en-US" sz="1800" kern="1200" dirty="0"/>
            <a:t>The R Word</a:t>
          </a:r>
        </a:p>
        <a:p>
          <a:pPr marL="0" lvl="0" indent="0" algn="ctr" defTabSz="1244600">
            <a:lnSpc>
              <a:spcPct val="90000"/>
            </a:lnSpc>
            <a:spcBef>
              <a:spcPct val="0"/>
            </a:spcBef>
            <a:spcAft>
              <a:spcPct val="35000"/>
            </a:spcAft>
            <a:buNone/>
          </a:pPr>
          <a:r>
            <a:rPr lang="en-US" sz="1800" kern="1200" dirty="0"/>
            <a:t>Differently-abled</a:t>
          </a:r>
        </a:p>
        <a:p>
          <a:pPr marL="0" lvl="0" indent="0" algn="ctr" defTabSz="1244600">
            <a:lnSpc>
              <a:spcPct val="90000"/>
            </a:lnSpc>
            <a:spcBef>
              <a:spcPct val="0"/>
            </a:spcBef>
            <a:spcAft>
              <a:spcPct val="35000"/>
            </a:spcAft>
            <a:buNone/>
          </a:pPr>
          <a:r>
            <a:rPr lang="en-US" sz="1800" kern="1200" dirty="0"/>
            <a:t>Special Needs</a:t>
          </a:r>
        </a:p>
      </dsp:txBody>
      <dsp:txXfrm>
        <a:off x="4372649" y="2583953"/>
        <a:ext cx="3753445" cy="29712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08598-FB44-42BC-BBD6-DA541562EB52}">
      <dsp:nvSpPr>
        <dsp:cNvPr id="0" name=""/>
        <dsp:cNvSpPr/>
      </dsp:nvSpPr>
      <dsp:spPr>
        <a:xfrm>
          <a:off x="2712719" y="0"/>
          <a:ext cx="4069080" cy="24384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Between 14% and 20% of all the people in the world have a disability</a:t>
          </a:r>
        </a:p>
      </dsp:txBody>
      <dsp:txXfrm>
        <a:off x="2712719" y="304800"/>
        <a:ext cx="3154680" cy="1828800"/>
      </dsp:txXfrm>
    </dsp:sp>
    <dsp:sp modelId="{E8CD1256-4AD5-4103-AAAF-2F1267B606F3}">
      <dsp:nvSpPr>
        <dsp:cNvPr id="0" name=""/>
        <dsp:cNvSpPr/>
      </dsp:nvSpPr>
      <dsp:spPr>
        <a:xfrm>
          <a:off x="0" y="0"/>
          <a:ext cx="2712720" cy="243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Statistics Vary</a:t>
          </a:r>
        </a:p>
      </dsp:txBody>
      <dsp:txXfrm>
        <a:off x="119033" y="119033"/>
        <a:ext cx="2474654" cy="2200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8BD9C-5971-46F0-AA97-3BD5D1EC8450}">
      <dsp:nvSpPr>
        <dsp:cNvPr id="0" name=""/>
        <dsp:cNvSpPr/>
      </dsp:nvSpPr>
      <dsp:spPr>
        <a:xfrm rot="5400000">
          <a:off x="3215812" y="-748438"/>
          <a:ext cx="1962566" cy="39502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Disability:</a:t>
          </a:r>
        </a:p>
        <a:p>
          <a:pPr marL="342900" lvl="2" indent="-171450" algn="l" defTabSz="711200">
            <a:lnSpc>
              <a:spcPct val="90000"/>
            </a:lnSpc>
            <a:spcBef>
              <a:spcPct val="0"/>
            </a:spcBef>
            <a:spcAft>
              <a:spcPct val="15000"/>
            </a:spcAft>
            <a:buChar char="•"/>
          </a:pPr>
          <a:r>
            <a:rPr lang="en-US" sz="1600" kern="1200" dirty="0"/>
            <a:t>A person using a wheelchair cannot access much of the building</a:t>
          </a:r>
        </a:p>
        <a:p>
          <a:pPr marL="171450" lvl="1" indent="-171450" algn="l" defTabSz="711200">
            <a:lnSpc>
              <a:spcPct val="90000"/>
            </a:lnSpc>
            <a:spcBef>
              <a:spcPct val="0"/>
            </a:spcBef>
            <a:spcAft>
              <a:spcPct val="15000"/>
            </a:spcAft>
            <a:buChar char="•"/>
          </a:pPr>
          <a:r>
            <a:rPr lang="en-US" sz="1600" kern="1200" dirty="0"/>
            <a:t>Solution:</a:t>
          </a:r>
        </a:p>
        <a:p>
          <a:pPr marL="342900" lvl="2" indent="-171450" algn="l" defTabSz="711200">
            <a:lnSpc>
              <a:spcPct val="90000"/>
            </a:lnSpc>
            <a:spcBef>
              <a:spcPct val="0"/>
            </a:spcBef>
            <a:spcAft>
              <a:spcPct val="15000"/>
            </a:spcAft>
            <a:buChar char="•"/>
          </a:pPr>
          <a:r>
            <a:rPr lang="en-US" sz="1600" kern="1200" dirty="0"/>
            <a:t> use ramps, elevators and lifts</a:t>
          </a:r>
        </a:p>
      </dsp:txBody>
      <dsp:txXfrm rot="-5400000">
        <a:off x="2221992" y="341187"/>
        <a:ext cx="3854403" cy="1770956"/>
      </dsp:txXfrm>
    </dsp:sp>
    <dsp:sp modelId="{B5FC61D9-A520-4F53-A197-CC15C578F27D}">
      <dsp:nvSpPr>
        <dsp:cNvPr id="0" name=""/>
        <dsp:cNvSpPr/>
      </dsp:nvSpPr>
      <dsp:spPr>
        <a:xfrm>
          <a:off x="0" y="61"/>
          <a:ext cx="2221992" cy="2453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Society: Many buildings have only stairs to access upper floors </a:t>
          </a:r>
        </a:p>
      </dsp:txBody>
      <dsp:txXfrm>
        <a:off x="108469" y="108530"/>
        <a:ext cx="2005054" cy="2236270"/>
      </dsp:txXfrm>
    </dsp:sp>
    <dsp:sp modelId="{3BC6ADAA-74D4-4DA3-BF9D-BDBBF89F4A9B}">
      <dsp:nvSpPr>
        <dsp:cNvPr id="0" name=""/>
        <dsp:cNvSpPr/>
      </dsp:nvSpPr>
      <dsp:spPr>
        <a:xfrm rot="5400000">
          <a:off x="3215812" y="1827430"/>
          <a:ext cx="1962566" cy="39502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Disability:</a:t>
          </a:r>
        </a:p>
        <a:p>
          <a:pPr marL="342900" lvl="2" indent="-171450" algn="l" defTabSz="711200">
            <a:lnSpc>
              <a:spcPct val="90000"/>
            </a:lnSpc>
            <a:spcBef>
              <a:spcPct val="0"/>
            </a:spcBef>
            <a:spcAft>
              <a:spcPct val="15000"/>
            </a:spcAft>
            <a:buChar char="•"/>
          </a:pPr>
          <a:r>
            <a:rPr lang="en-US" sz="1600" kern="1200" dirty="0"/>
            <a:t>Person who lacks speech is treated unfairly, ignored, and subject to discrimination</a:t>
          </a:r>
        </a:p>
        <a:p>
          <a:pPr marL="171450" lvl="1" indent="-171450" algn="l" defTabSz="711200">
            <a:lnSpc>
              <a:spcPct val="90000"/>
            </a:lnSpc>
            <a:spcBef>
              <a:spcPct val="0"/>
            </a:spcBef>
            <a:spcAft>
              <a:spcPct val="15000"/>
            </a:spcAft>
            <a:buChar char="•"/>
          </a:pPr>
          <a:r>
            <a:rPr lang="en-US" sz="1600" kern="1200" dirty="0"/>
            <a:t> Solution:</a:t>
          </a:r>
        </a:p>
        <a:p>
          <a:pPr marL="342900" lvl="2" indent="-171450" algn="l" defTabSz="711200">
            <a:lnSpc>
              <a:spcPct val="90000"/>
            </a:lnSpc>
            <a:spcBef>
              <a:spcPct val="0"/>
            </a:spcBef>
            <a:spcAft>
              <a:spcPct val="15000"/>
            </a:spcAft>
            <a:buChar char="•"/>
          </a:pPr>
          <a:r>
            <a:rPr lang="en-US" sz="1600" kern="1200" dirty="0"/>
            <a:t> find ways to communicate, do not assume, and include</a:t>
          </a:r>
        </a:p>
      </dsp:txBody>
      <dsp:txXfrm rot="-5400000">
        <a:off x="2221992" y="2917056"/>
        <a:ext cx="3854403" cy="1770956"/>
      </dsp:txXfrm>
    </dsp:sp>
    <dsp:sp modelId="{D92E3704-8C8B-4BB0-B32C-595148834342}">
      <dsp:nvSpPr>
        <dsp:cNvPr id="0" name=""/>
        <dsp:cNvSpPr/>
      </dsp:nvSpPr>
      <dsp:spPr>
        <a:xfrm>
          <a:off x="0" y="2575930"/>
          <a:ext cx="2221992" cy="2453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Society:  when a person cannot talk, other people assume the person  cannot think or communicate</a:t>
          </a:r>
        </a:p>
      </dsp:txBody>
      <dsp:txXfrm>
        <a:off x="108469" y="2684399"/>
        <a:ext cx="2005054" cy="2236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B4F60-F42F-47DA-B435-4930BEF076E0}">
      <dsp:nvSpPr>
        <dsp:cNvPr id="0" name=""/>
        <dsp:cNvSpPr/>
      </dsp:nvSpPr>
      <dsp:spPr>
        <a:xfrm>
          <a:off x="318249" y="2845"/>
          <a:ext cx="3872748" cy="1598492"/>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Discrimination: the practice of unfairly treating a person or group of people differently from other people or groups of people .</a:t>
          </a:r>
        </a:p>
      </dsp:txBody>
      <dsp:txXfrm>
        <a:off x="318249" y="2845"/>
        <a:ext cx="3872748" cy="1598492"/>
      </dsp:txXfrm>
    </dsp:sp>
    <dsp:sp modelId="{CD8A5BC9-0B88-49F0-8D21-16124BF6880E}">
      <dsp:nvSpPr>
        <dsp:cNvPr id="0" name=""/>
        <dsp:cNvSpPr/>
      </dsp:nvSpPr>
      <dsp:spPr>
        <a:xfrm>
          <a:off x="318249" y="1867753"/>
          <a:ext cx="3872748" cy="1598492"/>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People with disabilities have been abandoned, abused, pitied, segregated, neglected and isolated.</a:t>
          </a:r>
        </a:p>
      </dsp:txBody>
      <dsp:txXfrm>
        <a:off x="318249" y="1867753"/>
        <a:ext cx="3872748" cy="1598492"/>
      </dsp:txXfrm>
    </dsp:sp>
    <dsp:sp modelId="{29C458B9-2F52-4562-A8CA-FC82BF2B919A}">
      <dsp:nvSpPr>
        <dsp:cNvPr id="0" name=""/>
        <dsp:cNvSpPr/>
      </dsp:nvSpPr>
      <dsp:spPr>
        <a:xfrm>
          <a:off x="318249" y="3732661"/>
          <a:ext cx="3872748" cy="1598492"/>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For centuries, different groups of people with disabilities fought for their rights such as the right to get jobs, be educated, be free from abuse and receive treatment.</a:t>
          </a:r>
        </a:p>
      </dsp:txBody>
      <dsp:txXfrm>
        <a:off x="318249" y="3732661"/>
        <a:ext cx="3872748" cy="15984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E96E0-B474-4AD1-A875-5C298861DD50}">
      <dsp:nvSpPr>
        <dsp:cNvPr id="0" name=""/>
        <dsp:cNvSpPr/>
      </dsp:nvSpPr>
      <dsp:spPr>
        <a:xfrm rot="5400000">
          <a:off x="3217187" y="-1660013"/>
          <a:ext cx="1551376" cy="536447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Rehabilitation Act section 504</a:t>
          </a:r>
        </a:p>
        <a:p>
          <a:pPr marL="228600" lvl="1" indent="-228600" algn="l" defTabSz="977900">
            <a:lnSpc>
              <a:spcPct val="90000"/>
            </a:lnSpc>
            <a:spcBef>
              <a:spcPct val="0"/>
            </a:spcBef>
            <a:spcAft>
              <a:spcPct val="15000"/>
            </a:spcAft>
            <a:buChar char="•"/>
          </a:pPr>
          <a:r>
            <a:rPr lang="en-US" sz="2200" kern="1200" dirty="0"/>
            <a:t>Provides an equal opportunity for employment and prohibits discrimination for federal funded programs</a:t>
          </a:r>
        </a:p>
      </dsp:txBody>
      <dsp:txXfrm rot="-5400000">
        <a:off x="1310640" y="322266"/>
        <a:ext cx="5288738" cy="1399912"/>
      </dsp:txXfrm>
    </dsp:sp>
    <dsp:sp modelId="{C990868B-3EBB-4C49-99FA-BBFF07B4B718}">
      <dsp:nvSpPr>
        <dsp:cNvPr id="0" name=""/>
        <dsp:cNvSpPr/>
      </dsp:nvSpPr>
      <dsp:spPr>
        <a:xfrm>
          <a:off x="121924" y="51"/>
          <a:ext cx="1188716" cy="20443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   1973		</a:t>
          </a:r>
        </a:p>
      </dsp:txBody>
      <dsp:txXfrm>
        <a:off x="179952" y="58079"/>
        <a:ext cx="1072660" cy="1928284"/>
      </dsp:txXfrm>
    </dsp:sp>
    <dsp:sp modelId="{D313F932-A0A1-4BE2-8651-CDDA16D08ADE}">
      <dsp:nvSpPr>
        <dsp:cNvPr id="0" name=""/>
        <dsp:cNvSpPr/>
      </dsp:nvSpPr>
      <dsp:spPr>
        <a:xfrm rot="5400000">
          <a:off x="3114881" y="381843"/>
          <a:ext cx="1735677" cy="542543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Individuals with Disabilities Education Act (IDEA)</a:t>
          </a:r>
        </a:p>
        <a:p>
          <a:pPr marL="228600" lvl="1" indent="-228600" algn="l" defTabSz="977900">
            <a:lnSpc>
              <a:spcPct val="90000"/>
            </a:lnSpc>
            <a:spcBef>
              <a:spcPct val="0"/>
            </a:spcBef>
            <a:spcAft>
              <a:spcPct val="15000"/>
            </a:spcAft>
            <a:buChar char="•"/>
          </a:pPr>
          <a:r>
            <a:rPr lang="en-US" sz="2200" kern="1200" dirty="0"/>
            <a:t>Protects right to free and appropriate public education </a:t>
          </a:r>
        </a:p>
      </dsp:txBody>
      <dsp:txXfrm rot="-5400000">
        <a:off x="1270003" y="2311451"/>
        <a:ext cx="5340706" cy="1566219"/>
      </dsp:txXfrm>
    </dsp:sp>
    <dsp:sp modelId="{39378BC4-4FA6-4999-9533-2EF084DC52B8}">
      <dsp:nvSpPr>
        <dsp:cNvPr id="0" name=""/>
        <dsp:cNvSpPr/>
      </dsp:nvSpPr>
      <dsp:spPr>
        <a:xfrm>
          <a:off x="152384" y="2057393"/>
          <a:ext cx="1188716" cy="20443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1975</a:t>
          </a:r>
        </a:p>
      </dsp:txBody>
      <dsp:txXfrm>
        <a:off x="210412" y="2115421"/>
        <a:ext cx="1072660" cy="19282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3677A-B463-4F93-A9FF-E45C097CC845}">
      <dsp:nvSpPr>
        <dsp:cNvPr id="0" name=""/>
        <dsp:cNvSpPr/>
      </dsp:nvSpPr>
      <dsp:spPr>
        <a:xfrm rot="5400000">
          <a:off x="3278982" y="-283681"/>
          <a:ext cx="2010660" cy="42329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latin typeface="Arial" pitchFamily="34" charset="0"/>
              <a:cs typeface="Arial" pitchFamily="34" charset="0"/>
            </a:rPr>
            <a:t>Americans with Disabilities Act</a:t>
          </a:r>
          <a:endParaRPr lang="en-US" sz="1900" kern="1200" dirty="0">
            <a:latin typeface="Arial" pitchFamily="34" charset="0"/>
            <a:cs typeface="Arial" pitchFamily="34" charset="0"/>
          </a:endParaRPr>
        </a:p>
        <a:p>
          <a:pPr marL="171450" lvl="1" indent="-171450" algn="l" defTabSz="844550">
            <a:lnSpc>
              <a:spcPct val="90000"/>
            </a:lnSpc>
            <a:spcBef>
              <a:spcPct val="0"/>
            </a:spcBef>
            <a:spcAft>
              <a:spcPct val="15000"/>
            </a:spcAft>
            <a:buChar char="•"/>
          </a:pPr>
          <a:r>
            <a:rPr lang="en-US" sz="1900" kern="1200" dirty="0">
              <a:latin typeface="Arial" pitchFamily="34" charset="0"/>
              <a:cs typeface="Arial" pitchFamily="34" charset="0"/>
            </a:rPr>
            <a:t>cross-disability coalition</a:t>
          </a:r>
        </a:p>
        <a:p>
          <a:pPr marL="171450" lvl="1" indent="-171450" algn="l" defTabSz="844550">
            <a:lnSpc>
              <a:spcPct val="90000"/>
            </a:lnSpc>
            <a:spcBef>
              <a:spcPct val="0"/>
            </a:spcBef>
            <a:spcAft>
              <a:spcPct val="15000"/>
            </a:spcAft>
            <a:buChar char="•"/>
          </a:pPr>
          <a:r>
            <a:rPr lang="en-US" sz="1900" kern="1200" dirty="0">
              <a:latin typeface="Arial" pitchFamily="34" charset="0"/>
              <a:cs typeface="Arial" pitchFamily="34" charset="0"/>
            </a:rPr>
            <a:t>protects equal opportunity to work, transportation, telecommunications, public spaces, and government services </a:t>
          </a:r>
        </a:p>
      </dsp:txBody>
      <dsp:txXfrm rot="-5400000">
        <a:off x="2167830" y="925623"/>
        <a:ext cx="4134812" cy="1814356"/>
      </dsp:txXfrm>
    </dsp:sp>
    <dsp:sp modelId="{DA495FC9-6631-416F-B5FB-7FCBE94C28CB}">
      <dsp:nvSpPr>
        <dsp:cNvPr id="0" name=""/>
        <dsp:cNvSpPr/>
      </dsp:nvSpPr>
      <dsp:spPr>
        <a:xfrm>
          <a:off x="299382" y="447280"/>
          <a:ext cx="1828809" cy="25011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latin typeface="Arial" pitchFamily="34" charset="0"/>
              <a:cs typeface="Arial" pitchFamily="34" charset="0"/>
            </a:rPr>
            <a:t>1990</a:t>
          </a:r>
        </a:p>
      </dsp:txBody>
      <dsp:txXfrm>
        <a:off x="388657" y="536555"/>
        <a:ext cx="1650259" cy="2322605"/>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1440" tIns="45720" rIns="91440" bIns="45720" rtlCol="0"/>
          <a:lstStyle>
            <a:lvl1pPr algn="r">
              <a:defRPr sz="1200"/>
            </a:lvl1pPr>
          </a:lstStyle>
          <a:p>
            <a:fld id="{536F9004-5267-4BC9-BCC9-19D0D72BE1B8}" type="datetimeFigureOut">
              <a:rPr lang="en-US" smtClean="0"/>
              <a:pPr/>
              <a:t>10/7/2024</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1440" tIns="45720" rIns="91440" bIns="45720" rtlCol="0" anchor="b"/>
          <a:lstStyle>
            <a:lvl1pPr algn="r">
              <a:defRPr sz="1200"/>
            </a:lvl1pPr>
          </a:lstStyle>
          <a:p>
            <a:fld id="{573B630C-9195-407A-A0A5-DBE03606B0E8}" type="slidenum">
              <a:rPr lang="en-US" smtClean="0"/>
              <a:pPr/>
              <a:t>‹#›</a:t>
            </a:fld>
            <a:endParaRPr lang="en-US"/>
          </a:p>
        </p:txBody>
      </p:sp>
    </p:spTree>
    <p:extLst>
      <p:ext uri="{BB962C8B-B14F-4D97-AF65-F5344CB8AC3E}">
        <p14:creationId xmlns:p14="http://schemas.microsoft.com/office/powerpoint/2010/main" val="4064496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1440" tIns="45720" rIns="91440" bIns="45720" rtlCol="0"/>
          <a:lstStyle>
            <a:lvl1pPr algn="r">
              <a:defRPr sz="1200"/>
            </a:lvl1pPr>
          </a:lstStyle>
          <a:p>
            <a:fld id="{9C56E382-0A6B-4E6F-AA59-B5AB72B350CD}" type="datetimeFigureOut">
              <a:rPr lang="en-US" smtClean="0"/>
              <a:pPr/>
              <a:t>10/7/2024</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1440" tIns="45720" rIns="91440" bIns="45720" rtlCol="0" anchor="b"/>
          <a:lstStyle>
            <a:lvl1pPr algn="r">
              <a:defRPr sz="1200"/>
            </a:lvl1pPr>
          </a:lstStyle>
          <a:p>
            <a:fld id="{04520175-F5FD-4CCF-907C-D3CDE57CCFB4}" type="slidenum">
              <a:rPr lang="en-US" smtClean="0"/>
              <a:pPr/>
              <a:t>‹#›</a:t>
            </a:fld>
            <a:endParaRPr lang="en-US" dirty="0"/>
          </a:p>
        </p:txBody>
      </p:sp>
    </p:spTree>
    <p:extLst>
      <p:ext uri="{BB962C8B-B14F-4D97-AF65-F5344CB8AC3E}">
        <p14:creationId xmlns:p14="http://schemas.microsoft.com/office/powerpoint/2010/main" val="9068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1</a:t>
            </a:fld>
            <a:endParaRPr lang="en-US" dirty="0"/>
          </a:p>
        </p:txBody>
      </p:sp>
    </p:spTree>
    <p:extLst>
      <p:ext uri="{BB962C8B-B14F-4D97-AF65-F5344CB8AC3E}">
        <p14:creationId xmlns:p14="http://schemas.microsoft.com/office/powerpoint/2010/main" val="67239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10</a:t>
            </a:fld>
            <a:endParaRPr lang="en-US" dirty="0"/>
          </a:p>
        </p:txBody>
      </p:sp>
    </p:spTree>
    <p:extLst>
      <p:ext uri="{BB962C8B-B14F-4D97-AF65-F5344CB8AC3E}">
        <p14:creationId xmlns:p14="http://schemas.microsoft.com/office/powerpoint/2010/main" val="2718963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11</a:t>
            </a:fld>
            <a:endParaRPr lang="en-US" dirty="0"/>
          </a:p>
        </p:txBody>
      </p:sp>
    </p:spTree>
    <p:extLst>
      <p:ext uri="{BB962C8B-B14F-4D97-AF65-F5344CB8AC3E}">
        <p14:creationId xmlns:p14="http://schemas.microsoft.com/office/powerpoint/2010/main" val="2658921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12</a:t>
            </a:fld>
            <a:endParaRPr lang="en-US" dirty="0"/>
          </a:p>
        </p:txBody>
      </p:sp>
    </p:spTree>
    <p:extLst>
      <p:ext uri="{BB962C8B-B14F-4D97-AF65-F5344CB8AC3E}">
        <p14:creationId xmlns:p14="http://schemas.microsoft.com/office/powerpoint/2010/main" val="223337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a:p>
        </p:txBody>
      </p:sp>
      <p:sp>
        <p:nvSpPr>
          <p:cNvPr id="4" name="Slide Number Placeholder 3"/>
          <p:cNvSpPr>
            <a:spLocks noGrp="1"/>
          </p:cNvSpPr>
          <p:nvPr>
            <p:ph type="sldNum" sz="quarter" idx="10"/>
          </p:nvPr>
        </p:nvSpPr>
        <p:spPr/>
        <p:txBody>
          <a:bodyPr/>
          <a:lstStyle/>
          <a:p>
            <a:fld id="{8EE7A92A-CF1B-4129-B0F2-FD7F84D165BA}" type="slidenum">
              <a:rPr lang="en-US" smtClean="0"/>
              <a:pPr/>
              <a:t>13</a:t>
            </a:fld>
            <a:endParaRPr lang="en-US"/>
          </a:p>
        </p:txBody>
      </p:sp>
    </p:spTree>
    <p:extLst>
      <p:ext uri="{BB962C8B-B14F-4D97-AF65-F5344CB8AC3E}">
        <p14:creationId xmlns:p14="http://schemas.microsoft.com/office/powerpoint/2010/main" val="2470487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14</a:t>
            </a:fld>
            <a:endParaRPr lang="en-US" dirty="0"/>
          </a:p>
        </p:txBody>
      </p:sp>
    </p:spTree>
    <p:extLst>
      <p:ext uri="{BB962C8B-B14F-4D97-AF65-F5344CB8AC3E}">
        <p14:creationId xmlns:p14="http://schemas.microsoft.com/office/powerpoint/2010/main" val="2127839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15</a:t>
            </a:fld>
            <a:endParaRPr lang="en-US" dirty="0"/>
          </a:p>
        </p:txBody>
      </p:sp>
    </p:spTree>
    <p:extLst>
      <p:ext uri="{BB962C8B-B14F-4D97-AF65-F5344CB8AC3E}">
        <p14:creationId xmlns:p14="http://schemas.microsoft.com/office/powerpoint/2010/main" val="88239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4520175-F5FD-4CCF-907C-D3CDE57CCFB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87665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17</a:t>
            </a:fld>
            <a:endParaRPr lang="en-US" dirty="0"/>
          </a:p>
        </p:txBody>
      </p:sp>
    </p:spTree>
    <p:extLst>
      <p:ext uri="{BB962C8B-B14F-4D97-AF65-F5344CB8AC3E}">
        <p14:creationId xmlns:p14="http://schemas.microsoft.com/office/powerpoint/2010/main" val="66788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2</a:t>
            </a:fld>
            <a:endParaRPr lang="en-US" dirty="0"/>
          </a:p>
        </p:txBody>
      </p:sp>
    </p:spTree>
    <p:extLst>
      <p:ext uri="{BB962C8B-B14F-4D97-AF65-F5344CB8AC3E}">
        <p14:creationId xmlns:p14="http://schemas.microsoft.com/office/powerpoint/2010/main" val="35475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3</a:t>
            </a:fld>
            <a:endParaRPr lang="en-US" dirty="0"/>
          </a:p>
        </p:txBody>
      </p:sp>
    </p:spTree>
    <p:extLst>
      <p:ext uri="{BB962C8B-B14F-4D97-AF65-F5344CB8AC3E}">
        <p14:creationId xmlns:p14="http://schemas.microsoft.com/office/powerpoint/2010/main" val="276170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4</a:t>
            </a:fld>
            <a:endParaRPr lang="en-US" dirty="0"/>
          </a:p>
        </p:txBody>
      </p:sp>
    </p:spTree>
    <p:extLst>
      <p:ext uri="{BB962C8B-B14F-4D97-AF65-F5344CB8AC3E}">
        <p14:creationId xmlns:p14="http://schemas.microsoft.com/office/powerpoint/2010/main" val="3852674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Teacher Tip: Let people with disabilities identify themselves in their own way.  Do not correct them.  Recognize that what is acceptable to the general disability community is not necessarily the case for all subgroups or individuals (e.g., deaf, blind, autism).  </a:t>
            </a:r>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5</a:t>
            </a:fld>
            <a:endParaRPr lang="en-US" dirty="0"/>
          </a:p>
        </p:txBody>
      </p:sp>
    </p:spTree>
    <p:extLst>
      <p:ext uri="{BB962C8B-B14F-4D97-AF65-F5344CB8AC3E}">
        <p14:creationId xmlns:p14="http://schemas.microsoft.com/office/powerpoint/2010/main" val="248539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6</a:t>
            </a:fld>
            <a:endParaRPr lang="en-US" dirty="0"/>
          </a:p>
        </p:txBody>
      </p:sp>
    </p:spTree>
    <p:extLst>
      <p:ext uri="{BB962C8B-B14F-4D97-AF65-F5344CB8AC3E}">
        <p14:creationId xmlns:p14="http://schemas.microsoft.com/office/powerpoint/2010/main" val="278831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7</a:t>
            </a:fld>
            <a:endParaRPr lang="en-US" dirty="0"/>
          </a:p>
        </p:txBody>
      </p:sp>
    </p:spTree>
    <p:extLst>
      <p:ext uri="{BB962C8B-B14F-4D97-AF65-F5344CB8AC3E}">
        <p14:creationId xmlns:p14="http://schemas.microsoft.com/office/powerpoint/2010/main" val="417072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8</a:t>
            </a:fld>
            <a:endParaRPr lang="en-US" dirty="0"/>
          </a:p>
        </p:txBody>
      </p:sp>
    </p:spTree>
    <p:extLst>
      <p:ext uri="{BB962C8B-B14F-4D97-AF65-F5344CB8AC3E}">
        <p14:creationId xmlns:p14="http://schemas.microsoft.com/office/powerpoint/2010/main" val="149775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20175-F5FD-4CCF-907C-D3CDE57CCFB4}" type="slidenum">
              <a:rPr lang="en-US" smtClean="0"/>
              <a:pPr/>
              <a:t>9</a:t>
            </a:fld>
            <a:endParaRPr lang="en-US" dirty="0"/>
          </a:p>
        </p:txBody>
      </p:sp>
    </p:spTree>
    <p:extLst>
      <p:ext uri="{BB962C8B-B14F-4D97-AF65-F5344CB8AC3E}">
        <p14:creationId xmlns:p14="http://schemas.microsoft.com/office/powerpoint/2010/main" val="303874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4B6213-CC8E-4456-BF59-442998670B53}" type="datetimeFigureOut">
              <a:rPr lang="en-US" smtClean="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388177-72C4-4ABA-BC8B-52ACBD37A99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B6213-CC8E-4456-BF59-442998670B53}" type="datetimeFigureOut">
              <a:rPr lang="en-US" smtClean="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388177-72C4-4ABA-BC8B-52ACBD37A9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B6213-CC8E-4456-BF59-442998670B53}" type="datetimeFigureOut">
              <a:rPr lang="en-US" smtClean="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388177-72C4-4ABA-BC8B-52ACBD37A99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4B6213-CC8E-4456-BF59-442998670B53}" type="datetimeFigureOut">
              <a:rPr lang="en-US" smtClean="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388177-72C4-4ABA-BC8B-52ACBD37A99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4B6213-CC8E-4456-BF59-442998670B53}" type="datetimeFigureOut">
              <a:rPr lang="en-US" smtClean="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388177-72C4-4ABA-BC8B-52ACBD37A99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4B6213-CC8E-4456-BF59-442998670B53}" type="datetimeFigureOut">
              <a:rPr lang="en-US" smtClean="0"/>
              <a:pPr/>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388177-72C4-4ABA-BC8B-52ACBD37A99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4B6213-CC8E-4456-BF59-442998670B53}" type="datetimeFigureOut">
              <a:rPr lang="en-US" smtClean="0"/>
              <a:pPr/>
              <a:t>10/7/2024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388177-72C4-4ABA-BC8B-52ACBD37A99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4B6213-CC8E-4456-BF59-442998670B53}" type="datetimeFigureOut">
              <a:rPr lang="en-US" smtClean="0"/>
              <a:pPr/>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388177-72C4-4ABA-BC8B-52ACBD37A99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B6213-CC8E-4456-BF59-442998670B53}" type="datetimeFigureOut">
              <a:rPr lang="en-US" smtClean="0"/>
              <a:pPr/>
              <a:t>10/7/2024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388177-72C4-4ABA-BC8B-52ACBD37A99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4B6213-CC8E-4456-BF59-442998670B53}" type="datetimeFigureOut">
              <a:rPr lang="en-US" smtClean="0"/>
              <a:pPr/>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388177-72C4-4ABA-BC8B-52ACBD37A99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4B6213-CC8E-4456-BF59-442998670B53}" type="datetimeFigureOut">
              <a:rPr lang="en-US" smtClean="0"/>
              <a:pPr/>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388177-72C4-4ABA-BC8B-52ACBD37A99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B6213-CC8E-4456-BF59-442998670B53}" type="datetimeFigureOut">
              <a:rPr lang="en-US" smtClean="0"/>
              <a:pPr/>
              <a:t>10/7/2024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88177-72C4-4ABA-BC8B-52ACBD37A99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youtube.com/watch?v=wrNy_2ljVd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e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6.jpg"/><Relationship Id="rId7"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523999"/>
          </a:xfrm>
          <a:solidFill>
            <a:schemeClr val="tx2">
              <a:lumMod val="40000"/>
              <a:lumOff val="60000"/>
            </a:schemeClr>
          </a:solidFill>
          <a:effectLst>
            <a:outerShdw blurRad="63500" sx="102000" sy="102000" algn="ctr" rotWithShape="0">
              <a:prstClr val="black">
                <a:alpha val="40000"/>
              </a:prstClr>
            </a:outerShdw>
          </a:effectLst>
        </p:spPr>
        <p:txBody>
          <a:bodyPr>
            <a:normAutofit/>
          </a:bodyPr>
          <a:lstStyle/>
          <a:p>
            <a:r>
              <a:rPr lang="en-US" dirty="0">
                <a:latin typeface="Arial" pitchFamily="34" charset="0"/>
                <a:cs typeface="Arial" pitchFamily="34" charset="0"/>
              </a:rPr>
              <a:t>Portrait of the Whole Person:  </a:t>
            </a:r>
          </a:p>
        </p:txBody>
      </p:sp>
      <p:sp>
        <p:nvSpPr>
          <p:cNvPr id="3" name="Subtitle 2"/>
          <p:cNvSpPr>
            <a:spLocks noGrp="1"/>
          </p:cNvSpPr>
          <p:nvPr>
            <p:ph type="subTitle" idx="1"/>
          </p:nvPr>
        </p:nvSpPr>
        <p:spPr>
          <a:xfrm>
            <a:off x="914400" y="2590800"/>
            <a:ext cx="7315200" cy="3810000"/>
          </a:xfrm>
          <a:solidFill>
            <a:schemeClr val="tx2">
              <a:lumMod val="60000"/>
              <a:lumOff val="40000"/>
            </a:schemeClr>
          </a:solidFill>
          <a:effectLst>
            <a:outerShdw blurRad="63500" sx="102000" sy="102000" algn="ctr" rotWithShape="0">
              <a:prstClr val="black">
                <a:alpha val="40000"/>
              </a:prstClr>
            </a:outerShdw>
          </a:effectLst>
        </p:spPr>
        <p:txBody>
          <a:bodyPr>
            <a:normAutofit/>
          </a:bodyPr>
          <a:lstStyle/>
          <a:p>
            <a:r>
              <a:rPr lang="en-US" sz="4400" dirty="0">
                <a:solidFill>
                  <a:schemeClr val="tx1"/>
                </a:solidFill>
                <a:latin typeface="Arial" pitchFamily="34" charset="0"/>
                <a:cs typeface="Arial" pitchFamily="34" charset="0"/>
              </a:rPr>
              <a:t>Disability History and Culture</a:t>
            </a:r>
          </a:p>
          <a:p>
            <a:endParaRPr lang="en-US" sz="4400" dirty="0">
              <a:solidFill>
                <a:schemeClr val="tx1"/>
              </a:solidFill>
              <a:latin typeface="Arial" pitchFamily="34" charset="0"/>
              <a:cs typeface="Arial" pitchFamily="34" charset="0"/>
            </a:endParaRPr>
          </a:p>
          <a:p>
            <a:r>
              <a:rPr lang="en-US" sz="2200" dirty="0">
                <a:solidFill>
                  <a:schemeClr val="tx1"/>
                </a:solidFill>
                <a:latin typeface="Arial" pitchFamily="34" charset="0"/>
                <a:cs typeface="Arial" pitchFamily="34" charset="0"/>
              </a:rPr>
              <a:t>Created by Stacie Siebrecht, Associate Director of Legal Advocacy at Disability Rights Washington </a:t>
            </a:r>
          </a:p>
          <a:p>
            <a:endParaRPr lang="en-US" sz="4400" dirty="0">
              <a:solidFill>
                <a:schemeClr val="tx1"/>
              </a:solidFill>
              <a:latin typeface="Arial" pitchFamily="34" charset="0"/>
              <a:cs typeface="Arial" pitchFamily="34" charset="0"/>
            </a:endParaRPr>
          </a:p>
          <a:p>
            <a:endParaRPr lang="en-US" sz="4400" dirty="0">
              <a:solidFill>
                <a:schemeClr val="tx1"/>
              </a:solidFill>
              <a:latin typeface="Arial" pitchFamily="34" charset="0"/>
              <a:cs typeface="Arial" pitchFamily="34" charset="0"/>
            </a:endParaRPr>
          </a:p>
          <a:p>
            <a:endParaRPr lang="en-US" sz="4400" dirty="0">
              <a:solidFill>
                <a:schemeClr val="tx1"/>
              </a:solidFill>
              <a:latin typeface="Arial" pitchFamily="34" charset="0"/>
              <a:cs typeface="Arial" pitchFamily="34" charset="0"/>
            </a:endParaRPr>
          </a:p>
          <a:p>
            <a:endParaRPr lang="en-US" sz="4400" dirty="0">
              <a:solidFill>
                <a:schemeClr val="tx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a:t>Here are some examples</a:t>
            </a:r>
          </a:p>
        </p:txBody>
      </p:sp>
      <p:graphicFrame>
        <p:nvGraphicFramePr>
          <p:cNvPr id="5" name="Diagram 4"/>
          <p:cNvGraphicFramePr/>
          <p:nvPr>
            <p:extLst>
              <p:ext uri="{D42A27DB-BD31-4B8C-83A1-F6EECF244321}">
                <p14:modId xmlns:p14="http://schemas.microsoft.com/office/powerpoint/2010/main" val="815885161"/>
              </p:ext>
            </p:extLst>
          </p:nvPr>
        </p:nvGraphicFramePr>
        <p:xfrm>
          <a:off x="228600" y="1371600"/>
          <a:ext cx="6172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620531" y="4419600"/>
            <a:ext cx="2400300" cy="160020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rcRect t="3943" b="3943"/>
          <a:stretch/>
        </p:blipFill>
        <p:spPr>
          <a:xfrm>
            <a:off x="6944275" y="1682060"/>
            <a:ext cx="1752812" cy="21717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92015" y="1831736"/>
            <a:ext cx="2407570" cy="1764506"/>
          </a:xfrm>
          <a:prstGeom prst="rect">
            <a:avLst/>
          </a:prstGeom>
        </p:spPr>
      </p:pic>
      <p:sp>
        <p:nvSpPr>
          <p:cNvPr id="2" name="Title 1"/>
          <p:cNvSpPr>
            <a:spLocks noGrp="1"/>
          </p:cNvSpPr>
          <p:nvPr>
            <p:ph type="ctrTitle"/>
          </p:nvPr>
        </p:nvSpPr>
        <p:spPr>
          <a:xfrm>
            <a:off x="838200" y="13855"/>
            <a:ext cx="7315200" cy="1817881"/>
          </a:xfrm>
          <a:solidFill>
            <a:schemeClr val="tx2">
              <a:lumMod val="20000"/>
              <a:lumOff val="80000"/>
            </a:schemeClr>
          </a:solidFill>
        </p:spPr>
        <p:txBody>
          <a:bodyPr>
            <a:normAutofit/>
          </a:bodyPr>
          <a:lstStyle/>
          <a:p>
            <a:r>
              <a:rPr lang="en-US" dirty="0"/>
              <a:t>Social Perspective Asks: </a:t>
            </a:r>
            <a:br>
              <a:rPr lang="en-US" dirty="0"/>
            </a:br>
            <a:r>
              <a:rPr lang="en-US" dirty="0"/>
              <a:t>What Can You Do?</a:t>
            </a:r>
          </a:p>
        </p:txBody>
      </p:sp>
      <p:sp>
        <p:nvSpPr>
          <p:cNvPr id="3" name="Subtitle 2"/>
          <p:cNvSpPr>
            <a:spLocks noGrp="1"/>
          </p:cNvSpPr>
          <p:nvPr>
            <p:ph type="subTitle" idx="1"/>
          </p:nvPr>
        </p:nvSpPr>
        <p:spPr>
          <a:xfrm>
            <a:off x="838200" y="3494280"/>
            <a:ext cx="7315200" cy="3363719"/>
          </a:xfrm>
          <a:solidFill>
            <a:schemeClr val="tx2">
              <a:lumMod val="40000"/>
              <a:lumOff val="60000"/>
            </a:schemeClr>
          </a:solidFill>
        </p:spPr>
        <p:txBody>
          <a:bodyPr>
            <a:normAutofit/>
          </a:bodyPr>
          <a:lstStyle/>
          <a:p>
            <a:pPr marL="457200" indent="-457200" algn="l">
              <a:buFont typeface="Arial" panose="020B0604020202020204" pitchFamily="34" charset="0"/>
              <a:buChar char="•"/>
            </a:pPr>
            <a:r>
              <a:rPr lang="en-US" sz="2400" dirty="0">
                <a:solidFill>
                  <a:schemeClr val="tx1"/>
                </a:solidFill>
              </a:rPr>
              <a:t>Look for ways to make the world accessible to people with disabilities</a:t>
            </a:r>
          </a:p>
          <a:p>
            <a:pPr marL="457200" indent="-457200" algn="l">
              <a:buFont typeface="Arial" panose="020B0604020202020204" pitchFamily="34" charset="0"/>
              <a:buChar char="•"/>
            </a:pPr>
            <a:r>
              <a:rPr lang="en-US" sz="2400" dirty="0">
                <a:solidFill>
                  <a:schemeClr val="tx1"/>
                </a:solidFill>
              </a:rPr>
              <a:t>Treat people with disabilities with respect</a:t>
            </a:r>
          </a:p>
          <a:p>
            <a:pPr marL="457200" indent="-457200" algn="l">
              <a:buFont typeface="Arial" panose="020B0604020202020204" pitchFamily="34" charset="0"/>
              <a:buChar char="•"/>
            </a:pPr>
            <a:r>
              <a:rPr lang="en-US" sz="2400" dirty="0">
                <a:solidFill>
                  <a:schemeClr val="tx1"/>
                </a:solidFill>
              </a:rPr>
              <a:t>Include people with disabilities</a:t>
            </a:r>
          </a:p>
          <a:p>
            <a:pPr marL="457200" indent="-457200" algn="l">
              <a:buFont typeface="Arial" panose="020B0604020202020204" pitchFamily="34" charset="0"/>
              <a:buChar char="•"/>
            </a:pPr>
            <a:r>
              <a:rPr lang="en-US" sz="2400" dirty="0">
                <a:solidFill>
                  <a:schemeClr val="tx1"/>
                </a:solidFill>
              </a:rPr>
              <a:t>Make sure people with disabilities have equal civil rights</a:t>
            </a:r>
          </a:p>
          <a:p>
            <a:pPr marL="457200" indent="-457200" algn="l">
              <a:buFont typeface="Arial" panose="020B0604020202020204" pitchFamily="34" charset="0"/>
              <a:buChar char="•"/>
            </a:pPr>
            <a:r>
              <a:rPr lang="en-US" sz="2400" u="sng" dirty="0">
                <a:hlinkClick r:id="rId4"/>
              </a:rPr>
              <a:t>https://www.youtube.com/watch?v=wrNy_2ljVdo</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3733800" y="2759726"/>
            <a:ext cx="2093877" cy="1389349"/>
          </a:xfrm>
          <a:prstGeom prst="rect">
            <a:avLst/>
          </a:prstGeom>
        </p:spPr>
      </p:pic>
      <p:sp>
        <p:nvSpPr>
          <p:cNvPr id="2" name="Title 1"/>
          <p:cNvSpPr>
            <a:spLocks noGrp="1"/>
          </p:cNvSpPr>
          <p:nvPr>
            <p:ph type="ctrTitle"/>
          </p:nvPr>
        </p:nvSpPr>
        <p:spPr>
          <a:xfrm>
            <a:off x="304800" y="533401"/>
            <a:ext cx="8610600" cy="2362199"/>
          </a:xfrm>
          <a:solidFill>
            <a:schemeClr val="tx2">
              <a:lumMod val="20000"/>
              <a:lumOff val="80000"/>
            </a:schemeClr>
          </a:solidFill>
        </p:spPr>
        <p:txBody>
          <a:bodyPr/>
          <a:lstStyle/>
          <a:p>
            <a:r>
              <a:rPr lang="en-US" dirty="0"/>
              <a:t>The Civil Rights Movement of People with Disabilities</a:t>
            </a:r>
          </a:p>
        </p:txBody>
      </p:sp>
      <p:sp>
        <p:nvSpPr>
          <p:cNvPr id="3" name="Subtitle 2"/>
          <p:cNvSpPr>
            <a:spLocks noGrp="1"/>
          </p:cNvSpPr>
          <p:nvPr>
            <p:ph type="subTitle" idx="1"/>
          </p:nvPr>
        </p:nvSpPr>
        <p:spPr>
          <a:xfrm>
            <a:off x="456283" y="3962401"/>
            <a:ext cx="8306717" cy="2438399"/>
          </a:xfrm>
          <a:solidFill>
            <a:schemeClr val="tx2">
              <a:lumMod val="40000"/>
              <a:lumOff val="60000"/>
            </a:schemeClr>
          </a:solidFill>
        </p:spPr>
        <p:txBody>
          <a:bodyPr>
            <a:normAutofit/>
          </a:bodyPr>
          <a:lstStyle/>
          <a:p>
            <a:pPr marL="457200" indent="-457200" algn="l">
              <a:buFont typeface="Arial" panose="020B0604020202020204" pitchFamily="34" charset="0"/>
              <a:buChar char="•"/>
            </a:pPr>
            <a:r>
              <a:rPr lang="en-US" sz="2800" dirty="0">
                <a:solidFill>
                  <a:schemeClr val="tx1"/>
                </a:solidFill>
              </a:rPr>
              <a:t>The same rights as other citizens</a:t>
            </a:r>
          </a:p>
          <a:p>
            <a:pPr marL="457200" indent="-457200" algn="l">
              <a:buFont typeface="Arial" panose="020B0604020202020204" pitchFamily="34" charset="0"/>
              <a:buChar char="•"/>
            </a:pPr>
            <a:r>
              <a:rPr lang="en-US" sz="2800" dirty="0">
                <a:solidFill>
                  <a:schemeClr val="tx1"/>
                </a:solidFill>
              </a:rPr>
              <a:t>Such things like the right to an education, to vote, to access public transportation, to access public spaces, to equal employment opportunities, and to live in the community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a:t>A long history of discrimination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60017748"/>
              </p:ext>
            </p:extLst>
          </p:nvPr>
        </p:nvGraphicFramePr>
        <p:xfrm>
          <a:off x="443753" y="1295400"/>
          <a:ext cx="4509247"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group of people in wheelchairs holding signs&#10;&#10;Description automatically generated"/>
          <p:cNvPicPr>
            <a:picLocks noChangeAspect="1"/>
          </p:cNvPicPr>
          <p:nvPr/>
        </p:nvPicPr>
        <p:blipFill>
          <a:blip r:embed="rId8">
            <a:extLst>
              <a:ext uri="{28A0092B-C50C-407E-A947-70E740481C1C}">
                <a14:useLocalDpi xmlns:a14="http://schemas.microsoft.com/office/drawing/2010/main" val="0"/>
              </a:ext>
            </a:extLst>
          </a:blip>
          <a:srcRect t="9787" b="9787"/>
          <a:stretch/>
        </p:blipFill>
        <p:spPr>
          <a:xfrm>
            <a:off x="5105400" y="2514600"/>
            <a:ext cx="4038600" cy="2153611"/>
          </a:xfrm>
          <a:prstGeom prst="rect">
            <a:avLst/>
          </a:prstGeom>
        </p:spPr>
      </p:pic>
    </p:spTree>
    <p:extLst>
      <p:ext uri="{BB962C8B-B14F-4D97-AF65-F5344CB8AC3E}">
        <p14:creationId xmlns:p14="http://schemas.microsoft.com/office/powerpoint/2010/main" val="411411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a:stretch>
            <a:fillRect/>
          </a:stretch>
        </p:blipFill>
        <p:spPr bwMode="auto">
          <a:xfrm>
            <a:off x="6631139" y="3184459"/>
            <a:ext cx="2314741" cy="3200400"/>
          </a:xfrm>
          <a:prstGeom prst="rect">
            <a:avLst/>
          </a:prstGeom>
          <a:noFill/>
          <a:ln w="9525">
            <a:noFill/>
            <a:miter lim="800000"/>
            <a:headEnd/>
            <a:tailEnd/>
          </a:ln>
        </p:spPr>
      </p:pic>
      <p:sp>
        <p:nvSpPr>
          <p:cNvPr id="2" name="Title 1"/>
          <p:cNvSpPr>
            <a:spLocks noGrp="1"/>
          </p:cNvSpPr>
          <p:nvPr>
            <p:ph type="title"/>
          </p:nvPr>
        </p:nvSpPr>
        <p:spPr>
          <a:xfrm>
            <a:off x="304800" y="609600"/>
            <a:ext cx="4953000" cy="1905000"/>
          </a:xfrm>
        </p:spPr>
        <p:txBody>
          <a:bodyPr>
            <a:normAutofit fontScale="90000"/>
          </a:bodyPr>
          <a:lstStyle/>
          <a:p>
            <a:r>
              <a:rPr lang="en-US" dirty="0"/>
              <a:t>Slow Change:  Compare the 1964 Civil Rights Act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9651086"/>
              </p:ext>
            </p:extLst>
          </p:nvPr>
        </p:nvGraphicFramePr>
        <p:xfrm>
          <a:off x="0" y="2667000"/>
          <a:ext cx="68580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stretch>
            <a:fillRect/>
          </a:stretch>
        </p:blipFill>
        <p:spPr>
          <a:xfrm>
            <a:off x="5288280" y="137160"/>
            <a:ext cx="3657600" cy="25741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8" name="Rectangle 717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0143" r="20143"/>
          <a:stretch/>
        </p:blipFill>
        <p:spPr bwMode="auto">
          <a:xfrm>
            <a:off x="2511923" y="30480"/>
            <a:ext cx="6632077" cy="6827520"/>
          </a:xfrm>
          <a:prstGeom prst="rect">
            <a:avLst/>
          </a:prstGeom>
          <a:noFill/>
        </p:spPr>
      </p:pic>
      <p:sp>
        <p:nvSpPr>
          <p:cNvPr id="7180" name="Rectangle 717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58484" y="1122363"/>
            <a:ext cx="4213515" cy="2068134"/>
          </a:xfrm>
        </p:spPr>
        <p:txBody>
          <a:bodyPr anchor="b">
            <a:normAutofit/>
          </a:bodyPr>
          <a:lstStyle/>
          <a:p>
            <a:pPr algn="l">
              <a:lnSpc>
                <a:spcPct val="90000"/>
              </a:lnSpc>
            </a:pPr>
            <a:r>
              <a:rPr lang="en-US" sz="4200" dirty="0"/>
              <a:t>CIVIL RIGHTS FOR PEOPLE WITH DISABILITIES</a:t>
            </a:r>
          </a:p>
        </p:txBody>
      </p:sp>
      <p:sp>
        <p:nvSpPr>
          <p:cNvPr id="7182" name="Rectangle 718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4" name="Rectangle 718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Diagram 3"/>
          <p:cNvGraphicFramePr/>
          <p:nvPr>
            <p:extLst>
              <p:ext uri="{D42A27DB-BD31-4B8C-83A1-F6EECF244321}">
                <p14:modId xmlns:p14="http://schemas.microsoft.com/office/powerpoint/2010/main" val="127444795"/>
              </p:ext>
            </p:extLst>
          </p:nvPr>
        </p:nvGraphicFramePr>
        <p:xfrm>
          <a:off x="381000" y="3124200"/>
          <a:ext cx="7620000" cy="335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295399"/>
          </a:xfrm>
          <a:solidFill>
            <a:schemeClr val="tx2">
              <a:lumMod val="40000"/>
              <a:lumOff val="60000"/>
            </a:schemeClr>
          </a:solidFill>
        </p:spPr>
        <p:txBody>
          <a:bodyPr>
            <a:normAutofit fontScale="90000"/>
          </a:bodyPr>
          <a:lstStyle/>
          <a:p>
            <a:r>
              <a:rPr lang="en-US" dirty="0"/>
              <a:t>What is the Portrait of the Whole Person Project?</a:t>
            </a:r>
          </a:p>
        </p:txBody>
      </p:sp>
      <p:sp>
        <p:nvSpPr>
          <p:cNvPr id="3" name="Subtitle 2"/>
          <p:cNvSpPr>
            <a:spLocks noGrp="1"/>
          </p:cNvSpPr>
          <p:nvPr>
            <p:ph type="subTitle" idx="1"/>
          </p:nvPr>
        </p:nvSpPr>
        <p:spPr>
          <a:xfrm>
            <a:off x="533400" y="1905000"/>
            <a:ext cx="8001000" cy="4495800"/>
          </a:xfrm>
        </p:spPr>
        <p:txBody>
          <a:bodyPr>
            <a:normAutofit fontScale="92500" lnSpcReduction="20000"/>
          </a:bodyPr>
          <a:lstStyle/>
          <a:p>
            <a:pPr algn="l"/>
            <a:r>
              <a:rPr lang="en-US" dirty="0">
                <a:solidFill>
                  <a:schemeClr val="tx1"/>
                </a:solidFill>
              </a:rPr>
              <a:t>You will learn about a person who is successful and who has a disability through research, writing, and art.  Here are the five steps:</a:t>
            </a:r>
          </a:p>
          <a:p>
            <a:pPr marL="514350" indent="-514350" algn="l">
              <a:buFont typeface="+mj-lt"/>
              <a:buAutoNum type="arabicPeriod"/>
            </a:pPr>
            <a:r>
              <a:rPr lang="en-US" dirty="0">
                <a:solidFill>
                  <a:schemeClr val="tx1"/>
                </a:solidFill>
              </a:rPr>
              <a:t>Select an individual who is successful who also has a disability.  </a:t>
            </a:r>
          </a:p>
          <a:p>
            <a:pPr marL="514350" indent="-514350" algn="l">
              <a:buFont typeface="+mj-lt"/>
              <a:buAutoNum type="arabicPeriod"/>
            </a:pPr>
            <a:r>
              <a:rPr lang="en-US" dirty="0">
                <a:solidFill>
                  <a:schemeClr val="tx1"/>
                </a:solidFill>
              </a:rPr>
              <a:t>Research the individual’s life.</a:t>
            </a:r>
          </a:p>
          <a:p>
            <a:pPr marL="514350" indent="-514350" algn="l">
              <a:buFont typeface="+mj-lt"/>
              <a:buAutoNum type="arabicPeriod"/>
            </a:pPr>
            <a:r>
              <a:rPr lang="en-US" dirty="0">
                <a:solidFill>
                  <a:schemeClr val="tx1"/>
                </a:solidFill>
              </a:rPr>
              <a:t>Write a one-page description of the person.</a:t>
            </a:r>
          </a:p>
          <a:p>
            <a:pPr marL="514350" indent="-514350" algn="l">
              <a:buFont typeface="+mj-lt"/>
              <a:buAutoNum type="arabicPeriod"/>
            </a:pPr>
            <a:r>
              <a:rPr lang="en-US" dirty="0">
                <a:solidFill>
                  <a:schemeClr val="tx1"/>
                </a:solidFill>
              </a:rPr>
              <a:t>Create a portrait of the person.</a:t>
            </a:r>
          </a:p>
          <a:p>
            <a:pPr marL="514350" indent="-514350" algn="l">
              <a:buFont typeface="+mj-lt"/>
              <a:buAutoNum type="arabicPeriod"/>
            </a:pPr>
            <a:r>
              <a:rPr lang="en-US" dirty="0">
                <a:solidFill>
                  <a:schemeClr val="tx1"/>
                </a:solidFill>
              </a:rPr>
              <a:t>The class hosts a show for others to see the portraits and one-page descriptions.   </a:t>
            </a:r>
          </a:p>
        </p:txBody>
      </p:sp>
    </p:spTree>
    <p:extLst>
      <p:ext uri="{BB962C8B-B14F-4D97-AF65-F5344CB8AC3E}">
        <p14:creationId xmlns:p14="http://schemas.microsoft.com/office/powerpoint/2010/main" val="21565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295399"/>
          </a:xfrm>
          <a:solidFill>
            <a:schemeClr val="tx2">
              <a:lumMod val="40000"/>
              <a:lumOff val="60000"/>
            </a:schemeClr>
          </a:solidFill>
        </p:spPr>
        <p:txBody>
          <a:bodyPr>
            <a:normAutofit fontScale="90000"/>
          </a:bodyPr>
          <a:lstStyle/>
          <a:p>
            <a:r>
              <a:rPr lang="en-US" dirty="0"/>
              <a:t>Your Research Projects: Seeing the Whole Person </a:t>
            </a:r>
          </a:p>
        </p:txBody>
      </p:sp>
      <p:sp>
        <p:nvSpPr>
          <p:cNvPr id="3" name="Subtitle 2"/>
          <p:cNvSpPr>
            <a:spLocks noGrp="1"/>
          </p:cNvSpPr>
          <p:nvPr>
            <p:ph type="subTitle" idx="1"/>
          </p:nvPr>
        </p:nvSpPr>
        <p:spPr>
          <a:xfrm>
            <a:off x="533400" y="1905000"/>
            <a:ext cx="8001000" cy="4495800"/>
          </a:xfrm>
        </p:spPr>
        <p:txBody>
          <a:bodyPr>
            <a:normAutofit fontScale="85000" lnSpcReduction="10000"/>
          </a:bodyPr>
          <a:lstStyle/>
          <a:p>
            <a:pPr marL="457200" indent="-457200" algn="l">
              <a:buFont typeface="Arial" panose="020B0604020202020204" pitchFamily="34" charset="0"/>
              <a:buChar char="•"/>
            </a:pPr>
            <a:r>
              <a:rPr lang="en-US" dirty="0">
                <a:solidFill>
                  <a:schemeClr val="tx1"/>
                </a:solidFill>
              </a:rPr>
              <a:t>Consider how the disability impacted the individual: </a:t>
            </a:r>
          </a:p>
          <a:p>
            <a:pPr marL="971550" lvl="1" indent="-514350" algn="l">
              <a:buFont typeface="+mj-lt"/>
              <a:buAutoNum type="arabicPeriod"/>
            </a:pPr>
            <a:r>
              <a:rPr lang="en-US" dirty="0">
                <a:solidFill>
                  <a:schemeClr val="tx1"/>
                </a:solidFill>
              </a:rPr>
              <a:t>Did it lead them to a new activity? </a:t>
            </a:r>
          </a:p>
          <a:p>
            <a:pPr marL="971550" lvl="1" indent="-514350" algn="l">
              <a:buFont typeface="+mj-lt"/>
              <a:buAutoNum type="arabicPeriod"/>
            </a:pPr>
            <a:r>
              <a:rPr lang="en-US" dirty="0">
                <a:solidFill>
                  <a:schemeClr val="tx1"/>
                </a:solidFill>
              </a:rPr>
              <a:t>Did it help them see things differently?</a:t>
            </a:r>
          </a:p>
          <a:p>
            <a:pPr marL="971550" lvl="1" indent="-514350" algn="l">
              <a:buFont typeface="+mj-lt"/>
              <a:buAutoNum type="arabicPeriod"/>
            </a:pPr>
            <a:r>
              <a:rPr lang="en-US" dirty="0">
                <a:solidFill>
                  <a:schemeClr val="tx1"/>
                </a:solidFill>
              </a:rPr>
              <a:t>Did it create a new passion for them?</a:t>
            </a:r>
          </a:p>
          <a:p>
            <a:pPr marL="971550" lvl="1" indent="-514350" algn="l">
              <a:buFont typeface="+mj-lt"/>
              <a:buAutoNum type="arabicPeriod"/>
            </a:pPr>
            <a:r>
              <a:rPr lang="en-US" dirty="0">
                <a:solidFill>
                  <a:schemeClr val="tx1"/>
                </a:solidFill>
              </a:rPr>
              <a:t>Did it relate to their success at all?</a:t>
            </a:r>
          </a:p>
          <a:p>
            <a:pPr marL="971550" lvl="1" indent="-514350" algn="l">
              <a:buFont typeface="+mj-lt"/>
              <a:buAutoNum type="arabicPeriod"/>
            </a:pPr>
            <a:r>
              <a:rPr lang="en-US" dirty="0">
                <a:solidFill>
                  <a:schemeClr val="tx1"/>
                </a:solidFill>
              </a:rPr>
              <a:t>Did they work harder to achieve success?</a:t>
            </a:r>
          </a:p>
          <a:p>
            <a:pPr marL="457200" indent="-457200" algn="l">
              <a:buFont typeface="Arial" panose="020B0604020202020204" pitchFamily="34" charset="0"/>
              <a:buChar char="•"/>
            </a:pPr>
            <a:r>
              <a:rPr lang="en-US" dirty="0">
                <a:solidFill>
                  <a:schemeClr val="tx1"/>
                </a:solidFill>
              </a:rPr>
              <a:t>Consider how society can change to make the person’s condition less of a “disability” (perceptions, access, rights)</a:t>
            </a:r>
          </a:p>
          <a:p>
            <a:pPr marL="457200" indent="-457200" algn="l">
              <a:buFont typeface="Arial" panose="020B0604020202020204" pitchFamily="34" charset="0"/>
              <a:buChar char="•"/>
            </a:pPr>
            <a:r>
              <a:rPr lang="en-US" dirty="0">
                <a:solidFill>
                  <a:schemeClr val="tx1"/>
                </a:solidFill>
              </a:rPr>
              <a:t>Edit your work and make sure to show respect instead of pity.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523999"/>
          </a:xfrm>
          <a:solidFill>
            <a:schemeClr val="tx2">
              <a:lumMod val="20000"/>
              <a:lumOff val="80000"/>
            </a:schemeClr>
          </a:solidFill>
        </p:spPr>
        <p:txBody>
          <a:bodyPr/>
          <a:lstStyle/>
          <a:p>
            <a:r>
              <a:rPr lang="en-US" dirty="0">
                <a:latin typeface="Arial" pitchFamily="34" charset="0"/>
                <a:cs typeface="Arial" pitchFamily="34" charset="0"/>
              </a:rPr>
              <a:t>Words Matter!</a:t>
            </a:r>
          </a:p>
        </p:txBody>
      </p:sp>
      <p:sp>
        <p:nvSpPr>
          <p:cNvPr id="3" name="Subtitle 2"/>
          <p:cNvSpPr>
            <a:spLocks noGrp="1"/>
          </p:cNvSpPr>
          <p:nvPr>
            <p:ph type="subTitle" idx="1"/>
          </p:nvPr>
        </p:nvSpPr>
        <p:spPr>
          <a:xfrm>
            <a:off x="1219200" y="2438400"/>
            <a:ext cx="6400800" cy="3657600"/>
          </a:xfrm>
        </p:spPr>
        <p:txBody>
          <a:bodyPr>
            <a:normAutofit/>
          </a:bodyPr>
          <a:lstStyle/>
          <a:p>
            <a:pPr marL="457200" indent="-457200" algn="l">
              <a:buFont typeface="Arial" panose="020B0604020202020204" pitchFamily="34" charset="0"/>
              <a:buChar char="•"/>
            </a:pPr>
            <a:r>
              <a:rPr lang="en-US" dirty="0">
                <a:solidFill>
                  <a:schemeClr val="tx1"/>
                </a:solidFill>
                <a:latin typeface="Arial" pitchFamily="34" charset="0"/>
                <a:cs typeface="Arial" pitchFamily="34" charset="0"/>
              </a:rPr>
              <a:t>Words can change the way we see someone.</a:t>
            </a:r>
          </a:p>
          <a:p>
            <a:pPr algn="l"/>
            <a:endParaRPr lang="en-US" dirty="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dirty="0">
                <a:solidFill>
                  <a:schemeClr val="tx1"/>
                </a:solidFill>
                <a:latin typeface="Arial" pitchFamily="34" charset="0"/>
                <a:cs typeface="Arial" pitchFamily="34" charset="0"/>
              </a:rPr>
              <a:t>Words give or take away respect.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What do you call a person with a disability?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1817200"/>
              </p:ext>
            </p:extLst>
          </p:nvPr>
        </p:nvGraphicFramePr>
        <p:xfrm>
          <a:off x="228600" y="1447800"/>
          <a:ext cx="8382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t="21804" b="9529"/>
          <a:stretch/>
        </p:blipFill>
        <p:spPr>
          <a:xfrm>
            <a:off x="2438400" y="5291072"/>
            <a:ext cx="4566270" cy="15669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1687738-F3F5-4533-B209-A5FAB35B590A}"/>
                                            </p:graphicEl>
                                          </p:spTgt>
                                        </p:tgtEl>
                                        <p:attrNameLst>
                                          <p:attrName>style.visibility</p:attrName>
                                        </p:attrNameLst>
                                      </p:cBhvr>
                                      <p:to>
                                        <p:strVal val="visible"/>
                                      </p:to>
                                    </p:set>
                                    <p:animEffect transition="in" filter="fade">
                                      <p:cBhvr>
                                        <p:cTn id="7" dur="2000"/>
                                        <p:tgtEl>
                                          <p:spTgt spid="5">
                                            <p:graphicEl>
                                              <a:dgm id="{91687738-F3F5-4533-B209-A5FAB35B590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8A0DAB23-9ACB-4E68-BAE1-05FAB6178CC5}"/>
                                            </p:graphicEl>
                                          </p:spTgt>
                                        </p:tgtEl>
                                        <p:attrNameLst>
                                          <p:attrName>style.visibility</p:attrName>
                                        </p:attrNameLst>
                                      </p:cBhvr>
                                      <p:to>
                                        <p:strVal val="visible"/>
                                      </p:to>
                                    </p:set>
                                    <p:animEffect transition="in" filter="fade">
                                      <p:cBhvr>
                                        <p:cTn id="10" dur="2000"/>
                                        <p:tgtEl>
                                          <p:spTgt spid="5">
                                            <p:graphicEl>
                                              <a:dgm id="{8A0DAB23-9ACB-4E68-BAE1-05FAB6178CC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4C19CACC-C425-473E-B3DA-0D2695B127B7}"/>
                                            </p:graphicEl>
                                          </p:spTgt>
                                        </p:tgtEl>
                                        <p:attrNameLst>
                                          <p:attrName>style.visibility</p:attrName>
                                        </p:attrNameLst>
                                      </p:cBhvr>
                                      <p:to>
                                        <p:strVal val="visible"/>
                                      </p:to>
                                    </p:set>
                                    <p:animEffect transition="in" filter="fade">
                                      <p:cBhvr>
                                        <p:cTn id="15" dur="2000"/>
                                        <p:tgtEl>
                                          <p:spTgt spid="5">
                                            <p:graphicEl>
                                              <a:dgm id="{4C19CACC-C425-473E-B3DA-0D2695B127B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E0E6D55F-09DD-450A-B823-1EE13DC5C2B8}"/>
                                            </p:graphicEl>
                                          </p:spTgt>
                                        </p:tgtEl>
                                        <p:attrNameLst>
                                          <p:attrName>style.visibility</p:attrName>
                                        </p:attrNameLst>
                                      </p:cBhvr>
                                      <p:to>
                                        <p:strVal val="visible"/>
                                      </p:to>
                                    </p:set>
                                    <p:animEffect transition="in" filter="fade">
                                      <p:cBhvr>
                                        <p:cTn id="18" dur="2000"/>
                                        <p:tgtEl>
                                          <p:spTgt spid="5">
                                            <p:graphicEl>
                                              <a:dgm id="{E0E6D55F-09DD-450A-B823-1EE13DC5C2B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graphicEl>
                                              <a:dgm id="{91687738-F3F5-4533-B209-A5FAB35B590A}"/>
                                            </p:graphic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5">
                                            <p:graphicEl>
                                              <a:dgm id="{8A0DAB23-9ACB-4E68-BAE1-05FAB6178CC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5">
                                            <p:graphicEl>
                                              <a:dgm id="{4C19CACC-C425-473E-B3DA-0D2695B127B7}"/>
                                            </p:graphic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
                                            <p:graphicEl>
                                              <a:dgm id="{E0E6D55F-09DD-450A-B823-1EE13DC5C2B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5" grpId="1"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2438399"/>
          </a:xfrm>
          <a:solidFill>
            <a:schemeClr val="tx2">
              <a:lumMod val="20000"/>
              <a:lumOff val="80000"/>
            </a:schemeClr>
          </a:solidFill>
        </p:spPr>
        <p:txBody>
          <a:bodyPr>
            <a:normAutofit/>
          </a:bodyPr>
          <a:lstStyle/>
          <a:p>
            <a:r>
              <a:rPr lang="en-US" dirty="0">
                <a:latin typeface="Arial" pitchFamily="34" charset="0"/>
                <a:cs typeface="Arial" pitchFamily="34" charset="0"/>
              </a:rPr>
              <a:t>What kinds of words should you use when talking about a person’s disability?</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7175" t="37214" r="42747" b="-193"/>
          <a:stretch/>
        </p:blipFill>
        <p:spPr>
          <a:xfrm>
            <a:off x="3755304" y="4642698"/>
            <a:ext cx="2315140" cy="209761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l="10126" r="10126"/>
          <a:stretch/>
        </p:blipFill>
        <p:spPr>
          <a:xfrm>
            <a:off x="6070444" y="4642697"/>
            <a:ext cx="2438400" cy="2084707"/>
          </a:xfrm>
          <a:prstGeom prst="rect">
            <a:avLst/>
          </a:prstGeom>
        </p:spPr>
      </p:pic>
      <p:grpSp>
        <p:nvGrpSpPr>
          <p:cNvPr id="3" name="Group 2">
            <a:extLst>
              <a:ext uri="{FF2B5EF4-FFF2-40B4-BE49-F238E27FC236}">
                <a16:creationId xmlns:a16="http://schemas.microsoft.com/office/drawing/2014/main" id="{22C0D913-7D37-4755-A3C5-906711F6339D}"/>
              </a:ext>
            </a:extLst>
          </p:cNvPr>
          <p:cNvGrpSpPr/>
          <p:nvPr/>
        </p:nvGrpSpPr>
        <p:grpSpPr>
          <a:xfrm>
            <a:off x="1037981" y="3004166"/>
            <a:ext cx="7068037" cy="1186835"/>
            <a:chOff x="610382" y="192296"/>
            <a:chExt cx="7068037" cy="1186835"/>
          </a:xfrm>
        </p:grpSpPr>
        <p:sp>
          <p:nvSpPr>
            <p:cNvPr id="7" name="Arrow: Pentagon 6">
              <a:extLst>
                <a:ext uri="{FF2B5EF4-FFF2-40B4-BE49-F238E27FC236}">
                  <a16:creationId xmlns:a16="http://schemas.microsoft.com/office/drawing/2014/main" id="{65790A75-DA7B-7732-099D-B1ABD5E74D9F}"/>
                </a:ext>
              </a:extLst>
            </p:cNvPr>
            <p:cNvSpPr/>
            <p:nvPr/>
          </p:nvSpPr>
          <p:spPr>
            <a:xfrm rot="10800000">
              <a:off x="610382" y="192296"/>
              <a:ext cx="7068037" cy="1172015"/>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Arrow: Pentagon 4">
              <a:extLst>
                <a:ext uri="{FF2B5EF4-FFF2-40B4-BE49-F238E27FC236}">
                  <a16:creationId xmlns:a16="http://schemas.microsoft.com/office/drawing/2014/main" id="{B5972AC8-E7A9-BB8A-A85C-3AF11F306814}"/>
                </a:ext>
              </a:extLst>
            </p:cNvPr>
            <p:cNvSpPr txBox="1"/>
            <p:nvPr/>
          </p:nvSpPr>
          <p:spPr>
            <a:xfrm>
              <a:off x="756883" y="207116"/>
              <a:ext cx="6775033" cy="11720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13677"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rial" pitchFamily="34" charset="0"/>
                  <a:cs typeface="Arial" pitchFamily="34" charset="0"/>
                </a:rPr>
                <a:t>Treat them as a person first.</a:t>
              </a:r>
            </a:p>
          </p:txBody>
        </p:sp>
      </p:grpSp>
      <p:pic>
        <p:nvPicPr>
          <p:cNvPr id="10" name="Picture 9" descr="A group of young women talking&#10;&#10;Description automatically generated">
            <a:extLst>
              <a:ext uri="{FF2B5EF4-FFF2-40B4-BE49-F238E27FC236}">
                <a16:creationId xmlns:a16="http://schemas.microsoft.com/office/drawing/2014/main" id="{7711488D-4F08-9488-FD18-61E1446C05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651" y="4635289"/>
            <a:ext cx="3280653" cy="20976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61598468"/>
              </p:ext>
            </p:extLst>
          </p:nvPr>
        </p:nvGraphicFramePr>
        <p:xfrm>
          <a:off x="457200" y="228600"/>
          <a:ext cx="8229600" cy="589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904999"/>
          </a:xfrm>
          <a:solidFill>
            <a:schemeClr val="tx2">
              <a:lumMod val="20000"/>
              <a:lumOff val="80000"/>
            </a:schemeClr>
          </a:solidFill>
        </p:spPr>
        <p:txBody>
          <a:bodyPr/>
          <a:lstStyle/>
          <a:p>
            <a:r>
              <a:rPr lang="en-US" dirty="0"/>
              <a:t>What types of disabilities exist?</a:t>
            </a:r>
          </a:p>
        </p:txBody>
      </p:sp>
      <p:sp>
        <p:nvSpPr>
          <p:cNvPr id="3" name="Subtitle 2"/>
          <p:cNvSpPr>
            <a:spLocks noGrp="1"/>
          </p:cNvSpPr>
          <p:nvPr>
            <p:ph type="subTitle" idx="1"/>
          </p:nvPr>
        </p:nvSpPr>
        <p:spPr>
          <a:xfrm>
            <a:off x="762000" y="2590800"/>
            <a:ext cx="6019800" cy="4038600"/>
          </a:xfrm>
          <a:solidFill>
            <a:schemeClr val="tx2">
              <a:lumMod val="40000"/>
              <a:lumOff val="60000"/>
            </a:schemeClr>
          </a:solidFill>
        </p:spPr>
        <p:txBody>
          <a:bodyPr>
            <a:normAutofit fontScale="77500" lnSpcReduction="20000"/>
          </a:bodyPr>
          <a:lstStyle/>
          <a:p>
            <a:pPr algn="l"/>
            <a:r>
              <a:rPr lang="en-US" dirty="0">
                <a:solidFill>
                  <a:schemeClr val="tx1"/>
                </a:solidFill>
              </a:rPr>
              <a:t>Disabilities may affect a person’s: </a:t>
            </a:r>
          </a:p>
          <a:p>
            <a:pPr marL="457200" indent="-457200" algn="l">
              <a:buFont typeface="Arial" panose="020B0604020202020204" pitchFamily="34" charset="0"/>
              <a:buChar char="•"/>
            </a:pPr>
            <a:r>
              <a:rPr lang="en-US" dirty="0">
                <a:solidFill>
                  <a:schemeClr val="tx1"/>
                </a:solidFill>
              </a:rPr>
              <a:t>ability to move, see, speak, hear, think, feel, act, or learn</a:t>
            </a:r>
          </a:p>
          <a:p>
            <a:pPr algn="l"/>
            <a:endParaRPr lang="en-US" dirty="0">
              <a:solidFill>
                <a:schemeClr val="tx1"/>
              </a:solidFill>
            </a:endParaRPr>
          </a:p>
          <a:p>
            <a:pPr algn="l"/>
            <a:r>
              <a:rPr lang="en-US" dirty="0">
                <a:solidFill>
                  <a:schemeClr val="tx1"/>
                </a:solidFill>
              </a:rPr>
              <a:t>When can a person get a disability?  </a:t>
            </a:r>
          </a:p>
          <a:p>
            <a:pPr marL="457200" indent="-457200" algn="l">
              <a:buFont typeface="Arial" panose="020B0604020202020204" pitchFamily="34" charset="0"/>
              <a:buChar char="•"/>
            </a:pPr>
            <a:r>
              <a:rPr lang="en-US" dirty="0">
                <a:solidFill>
                  <a:schemeClr val="tx1"/>
                </a:solidFill>
              </a:rPr>
              <a:t>A person may be born with a disability.</a:t>
            </a:r>
          </a:p>
          <a:p>
            <a:pPr marL="457200" indent="-457200" algn="l">
              <a:buFont typeface="Arial" panose="020B0604020202020204" pitchFamily="34" charset="0"/>
              <a:buChar char="•"/>
            </a:pPr>
            <a:r>
              <a:rPr lang="en-US" dirty="0">
                <a:solidFill>
                  <a:schemeClr val="tx1"/>
                </a:solidFill>
              </a:rPr>
              <a:t>Some people are born with a condition, but it does not show up until later in life</a:t>
            </a:r>
          </a:p>
          <a:p>
            <a:pPr marL="457200" indent="-457200" algn="l">
              <a:buFont typeface="Arial" panose="020B0604020202020204" pitchFamily="34" charset="0"/>
              <a:buChar char="•"/>
            </a:pPr>
            <a:r>
              <a:rPr lang="en-US" dirty="0">
                <a:solidFill>
                  <a:schemeClr val="tx1"/>
                </a:solidFill>
              </a:rPr>
              <a:t>Some people acquire disabilities later in life.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3276600"/>
            <a:ext cx="2286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D globe with cloud cover"/>
          <p:cNvPicPr>
            <a:picLocks noChangeAspect="1"/>
          </p:cNvPicPr>
          <p:nvPr/>
        </p:nvPicPr>
        <p:blipFill>
          <a:blip r:embed="rId3" cstate="print">
            <a:extLst>
              <a:ext uri="{28A0092B-C50C-407E-A947-70E740481C1C}">
                <a14:useLocalDpi xmlns:a14="http://schemas.microsoft.com/office/drawing/2010/main" val="0"/>
              </a:ext>
            </a:extLst>
          </a:blip>
          <a:srcRect t="1766" b="1766"/>
          <a:stretch/>
        </p:blipFill>
        <p:spPr>
          <a:xfrm>
            <a:off x="3467099" y="1844040"/>
            <a:ext cx="2133601" cy="2057400"/>
          </a:xfrm>
          <a:prstGeom prst="rect">
            <a:avLst/>
          </a:prstGeom>
        </p:spPr>
      </p:pic>
      <p:sp>
        <p:nvSpPr>
          <p:cNvPr id="2" name="Title 1"/>
          <p:cNvSpPr>
            <a:spLocks noGrp="1"/>
          </p:cNvSpPr>
          <p:nvPr>
            <p:ph type="ctrTitle"/>
          </p:nvPr>
        </p:nvSpPr>
        <p:spPr>
          <a:xfrm>
            <a:off x="762000" y="228601"/>
            <a:ext cx="7543800" cy="1600199"/>
          </a:xfrm>
          <a:solidFill>
            <a:schemeClr val="tx2">
              <a:lumMod val="20000"/>
              <a:lumOff val="80000"/>
            </a:schemeClr>
          </a:solidFill>
        </p:spPr>
        <p:txBody>
          <a:bodyPr/>
          <a:lstStyle/>
          <a:p>
            <a:r>
              <a:rPr lang="en-US" dirty="0"/>
              <a:t>How many people have disabilities?</a:t>
            </a:r>
          </a:p>
        </p:txBody>
      </p:sp>
      <p:graphicFrame>
        <p:nvGraphicFramePr>
          <p:cNvPr id="5" name="Diagram 4"/>
          <p:cNvGraphicFramePr/>
          <p:nvPr>
            <p:extLst>
              <p:ext uri="{D42A27DB-BD31-4B8C-83A1-F6EECF244321}">
                <p14:modId xmlns:p14="http://schemas.microsoft.com/office/powerpoint/2010/main" val="2766094764"/>
              </p:ext>
            </p:extLst>
          </p:nvPr>
        </p:nvGraphicFramePr>
        <p:xfrm>
          <a:off x="1524000" y="3810000"/>
          <a:ext cx="6781800" cy="243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696200" cy="1447799"/>
          </a:xfrm>
          <a:solidFill>
            <a:schemeClr val="tx2">
              <a:lumMod val="20000"/>
              <a:lumOff val="80000"/>
            </a:schemeClr>
          </a:solidFill>
        </p:spPr>
        <p:txBody>
          <a:bodyPr/>
          <a:lstStyle/>
          <a:p>
            <a:r>
              <a:rPr lang="en-US" dirty="0"/>
              <a:t>How do people think about disability? The Medical Model.</a:t>
            </a:r>
          </a:p>
        </p:txBody>
      </p:sp>
      <p:sp>
        <p:nvSpPr>
          <p:cNvPr id="3" name="Subtitle 2"/>
          <p:cNvSpPr>
            <a:spLocks noGrp="1"/>
          </p:cNvSpPr>
          <p:nvPr>
            <p:ph type="subTitle" idx="1"/>
          </p:nvPr>
        </p:nvSpPr>
        <p:spPr>
          <a:xfrm>
            <a:off x="685800" y="1981200"/>
            <a:ext cx="7696200" cy="4343400"/>
          </a:xfrm>
        </p:spPr>
        <p:txBody>
          <a:bodyPr>
            <a:normAutofit lnSpcReduction="10000"/>
          </a:bodyPr>
          <a:lstStyle/>
          <a:p>
            <a:pPr algn="l"/>
            <a:r>
              <a:rPr lang="en-US" dirty="0">
                <a:solidFill>
                  <a:schemeClr val="tx1"/>
                </a:solidFill>
              </a:rPr>
              <a:t>The way someone thinks about disability depends on who the person is and why they are asking:</a:t>
            </a:r>
          </a:p>
          <a:p>
            <a:pPr marL="457200" indent="-457200" algn="l">
              <a:buFont typeface="Arial" panose="020B0604020202020204" pitchFamily="34" charset="0"/>
              <a:buChar char="•"/>
            </a:pPr>
            <a:r>
              <a:rPr lang="en-US" dirty="0">
                <a:solidFill>
                  <a:schemeClr val="tx1"/>
                </a:solidFill>
              </a:rPr>
              <a:t>A doctor thinks about identifying the condition and treating it.  </a:t>
            </a:r>
          </a:p>
          <a:p>
            <a:pPr marL="457200" indent="-457200" algn="l">
              <a:buFont typeface="Arial" panose="020B0604020202020204" pitchFamily="34" charset="0"/>
              <a:buChar char="•"/>
            </a:pPr>
            <a:r>
              <a:rPr lang="en-US" dirty="0">
                <a:solidFill>
                  <a:schemeClr val="tx1"/>
                </a:solidFill>
              </a:rPr>
              <a:t>A person wants to raise money and presents images of children with disabilities asking people to donate to cure these children.</a:t>
            </a:r>
          </a:p>
          <a:p>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696200" cy="1447799"/>
          </a:xfrm>
          <a:solidFill>
            <a:schemeClr val="tx2">
              <a:lumMod val="20000"/>
              <a:lumOff val="80000"/>
            </a:schemeClr>
          </a:solidFill>
        </p:spPr>
        <p:txBody>
          <a:bodyPr/>
          <a:lstStyle/>
          <a:p>
            <a:r>
              <a:rPr lang="en-US" dirty="0"/>
              <a:t>Another way to think about disability: The Social Model.</a:t>
            </a:r>
          </a:p>
        </p:txBody>
      </p:sp>
      <p:sp>
        <p:nvSpPr>
          <p:cNvPr id="3" name="Subtitle 2"/>
          <p:cNvSpPr>
            <a:spLocks noGrp="1"/>
          </p:cNvSpPr>
          <p:nvPr>
            <p:ph type="subTitle" idx="1"/>
          </p:nvPr>
        </p:nvSpPr>
        <p:spPr>
          <a:xfrm>
            <a:off x="685800" y="1981200"/>
            <a:ext cx="7696200" cy="4343400"/>
          </a:xfrm>
        </p:spPr>
        <p:txBody>
          <a:bodyPr>
            <a:normAutofit/>
          </a:bodyPr>
          <a:lstStyle/>
          <a:p>
            <a:pPr algn="l"/>
            <a:endParaRPr lang="en-US" dirty="0">
              <a:solidFill>
                <a:schemeClr val="tx1"/>
              </a:solidFill>
            </a:endParaRPr>
          </a:p>
          <a:p>
            <a:pPr marL="457200" indent="-457200" algn="l">
              <a:buFont typeface="Arial" panose="020B0604020202020204" pitchFamily="34" charset="0"/>
              <a:buChar char="•"/>
            </a:pPr>
            <a:r>
              <a:rPr lang="en-US" dirty="0">
                <a:solidFill>
                  <a:schemeClr val="tx1"/>
                </a:solidFill>
              </a:rPr>
              <a:t>Disability describes how society sees and treats a difference in the way a person’s mind or body works. </a:t>
            </a:r>
          </a:p>
          <a:p>
            <a:pPr marL="457200" indent="-457200" algn="l">
              <a:buFont typeface="Arial" panose="020B0604020202020204" pitchFamily="34" charset="0"/>
              <a:buChar char="•"/>
            </a:pPr>
            <a:r>
              <a:rPr lang="en-US" dirty="0">
                <a:solidFill>
                  <a:schemeClr val="tx1"/>
                </a:solidFill>
              </a:rPr>
              <a:t>The parts of our community that are disabling include things like negative attitudes, inaccessible transportation and buildings, and a lack of social supports.</a:t>
            </a:r>
          </a:p>
          <a:p>
            <a:pPr algn="l">
              <a:buFont typeface="Wingdings" pitchFamily="2" charset="2"/>
              <a:buChar char="Ø"/>
            </a:pPr>
            <a:endParaRPr lang="en-US" dirty="0">
              <a:solidFill>
                <a:schemeClr val="tx1"/>
              </a:solidFill>
            </a:endParaRPr>
          </a:p>
        </p:txBody>
      </p:sp>
    </p:spTree>
    <p:extLst>
      <p:ext uri="{BB962C8B-B14F-4D97-AF65-F5344CB8AC3E}">
        <p14:creationId xmlns:p14="http://schemas.microsoft.com/office/powerpoint/2010/main" val="393857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3288</TotalTime>
  <Words>965</Words>
  <Application>Microsoft Office PowerPoint</Application>
  <PresentationFormat>On-screen Show (4:3)</PresentationFormat>
  <Paragraphs>119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Portrait of the Whole Person:  </vt:lpstr>
      <vt:lpstr>Words Matter!</vt:lpstr>
      <vt:lpstr>What do you call a person with a disability?</vt:lpstr>
      <vt:lpstr>What kinds of words should you use when talking about a person’s disability?</vt:lpstr>
      <vt:lpstr>PowerPoint Presentation</vt:lpstr>
      <vt:lpstr>What types of disabilities exist?</vt:lpstr>
      <vt:lpstr>How many people have disabilities?</vt:lpstr>
      <vt:lpstr>How do people think about disability? The Medical Model.</vt:lpstr>
      <vt:lpstr>Another way to think about disability: The Social Model.</vt:lpstr>
      <vt:lpstr>Here are some examples</vt:lpstr>
      <vt:lpstr>Social Perspective Asks:  What Can You Do?</vt:lpstr>
      <vt:lpstr>The Civil Rights Movement of People with Disabilities</vt:lpstr>
      <vt:lpstr>A long history of discrimination</vt:lpstr>
      <vt:lpstr>Slow Change:  Compare the 1964 Civil Rights Act </vt:lpstr>
      <vt:lpstr>CIVIL RIGHTS FOR PEOPLE WITH DISABILITIES</vt:lpstr>
      <vt:lpstr>What is the Portrait of the Whole Person Project?</vt:lpstr>
      <vt:lpstr>Your Research Projects: Seeing the Whole Person </vt:lpstr>
    </vt:vector>
  </TitlesOfParts>
  <Company>DRW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Portrait of the Whole Person:</dc:title>
  <dc:creator>stacie</dc:creator>
  <cp:lastModifiedBy>Jodi Rose</cp:lastModifiedBy>
  <cp:revision>214</cp:revision>
  <dcterms:created xsi:type="dcterms:W3CDTF">2012-02-26T17:20:00Z</dcterms:created>
  <dcterms:modified xsi:type="dcterms:W3CDTF">2024-10-07T18:42:03Z</dcterms:modified>
</cp:coreProperties>
</file>